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2.xml" ContentType="application/inkml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ink/ink3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1" r:id="rId1"/>
    <p:sldMasterId id="2147485479" r:id="rId2"/>
  </p:sldMasterIdLst>
  <p:notesMasterIdLst>
    <p:notesMasterId r:id="rId13"/>
  </p:notesMasterIdLst>
  <p:handoutMasterIdLst>
    <p:handoutMasterId r:id="rId14"/>
  </p:handoutMasterIdLst>
  <p:sldIdLst>
    <p:sldId id="351" r:id="rId3"/>
    <p:sldId id="257" r:id="rId4"/>
    <p:sldId id="345" r:id="rId5"/>
    <p:sldId id="339" r:id="rId6"/>
    <p:sldId id="276" r:id="rId7"/>
    <p:sldId id="341" r:id="rId8"/>
    <p:sldId id="273" r:id="rId9"/>
    <p:sldId id="367" r:id="rId10"/>
    <p:sldId id="368" r:id="rId11"/>
    <p:sldId id="299" r:id="rId1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284C6A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17" autoAdjust="0"/>
  </p:normalViewPr>
  <p:slideViewPr>
    <p:cSldViewPr>
      <p:cViewPr varScale="1">
        <p:scale>
          <a:sx n="84" d="100"/>
          <a:sy n="84" d="100"/>
        </p:scale>
        <p:origin x="108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9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A293A56-CD52-40EE-BB51-6FCF15DB90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13D94F2-D47E-4737-B80D-33273707DC5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50A38ABC-BF85-4B43-A2D2-394418D3BDE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04CBB80F-567F-417A-8AEA-BF85EFDFD0F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CD69A2C4-CAE9-4627-86AD-CF4724E314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409.33167" units="1/cm"/>
          <inkml:channelProperty channel="Y" name="resolution" value="655.99597" units="1/cm"/>
          <inkml:channelProperty channel="F" name="resolution" value="1065.625" units="1/dev"/>
          <inkml:channelProperty channel="T" name="resolution" value="1" units="1/dev"/>
        </inkml:channelProperties>
      </inkml:inkSource>
      <inkml:timestamp xml:id="ts0" timeString="2023-03-16T18:49:20.658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14979 11742 512 0,'0'0'0'0,"20"0"0"0,24 0 0 16,-3 0 0-16,22 0 0 16,2 20 0-16,18-20 0 15,2 0 0-15,22 0 0 16,-2-20 0-16,2 40 0 15,-2-20 0 1,2 0 0-16,19 21 0 16,1-21 0-1,-20 0 0 1,41 0 0-16,-43 22 0 16,22-22 0-16,-20 0 0 15,-1 21 0 1,-22-21 0-16,0 20 0 15,-20-20 0-15,1 0 0 16,-23 0 0-16,0 22 0 16,-2-22 0-16,-40 0 0 15,23 0 0-15,-2 22 0 16,-21-22 0-16,0 0 0 16,0 0 0-1,0 0 0-15,0-22 0 31,0 22 0-31,0 0 0 16,0-22 0-16,0 22 0 16,0 0 0-1,0 0 0-15,0 0 0 16,0 0 0-16,0 0 0 16,0 0 0-16,0 0 0 15,0 0 0-15,0 0 0 16,0 0 0-16,0 0 0 15,0 0 0 1,0 0 0-16,0 0 0 16,0 0 0-16,0 0 0 15,0 0 0 1,0 0 0-16,0 0 0 0,0 0 0 16,0 0 0-1,0 0 0-15,0 0 0 16,0 0 0-16,0 0 0 15,0 0 0-15,0 0 0 16,0 0 0-16,0 0 0 16</inkml:trace>
  <inkml:trace contextRef="#ctx0" brushRef="#br0" timeOffset="955.62">6952 12398 512 0,'-22'0'0'16,"22"0"0"-16,0 0 0 16,0 0 0-16,0-21 0 15,0 21 0-15,43-22 0 31,-2 22 0-31,24-20 0 16,18-2 0-16,3 0 0 16,-1 22 0-1,21-20 0-15,-1 20 0 16,22-22 0-16,1 22 0 16,-22-21 0-1,0 21 0-15,-1 21 0 0,-19-21 0 16,-1 22 0-1,-22-2 0-15,-22 2 0 16,3-22 0-16,-3 42 0 16,-18-42 0-16,-23 0 0 15,0 22 0 1,20-22 0 0,-20 0 0-16,0 0 0 15,0 0 0 1,-20 0 0-16,20 0 0 0,0 0 0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409.33167" units="1/cm"/>
          <inkml:channelProperty channel="Y" name="resolution" value="655.99597" units="1/cm"/>
          <inkml:channelProperty channel="F" name="resolution" value="1065.625" units="1/dev"/>
          <inkml:channelProperty channel="T" name="resolution" value="1" units="1/dev"/>
        </inkml:channelProperties>
      </inkml:inkSource>
      <inkml:timestamp xml:id="ts0" timeString="2023-03-16T18:53:50.476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7502 9092 512 0,'0'0'0'0,"0"21"0"0,21 1 0 15,-21-2 0 1,0-20 0-16,21 22 0 15,-21-22 0-15,0-22 0 32,23 2 0-32,-23-2 0 15,0 1 0-15,-23-21 0 16,23-1 0 0,0 22 0-16,-21-20 0 15,-20-3 0 1,41 24 0-16,-22 20 0 15,1-22 0-15,0 44 0 0,-23-22 0 16,3 20 0-16,-2 2 0 16,23 20 0-1,-44 22 0-15,42-1 0 16,-20 0 0 0,21 1 0-16,0 21 0 15,21-21 0 1,0-1 0-16,21 1 0 15,191-22 0 1,-171 0 0-16,3-42 0 16,20 22 0-16,-2-22 0 15,3-22 0 1,19-20 0-16,-168 0 0 16,146 0 0-16,1-1 0 0,-19-20 0 15,-3 20 0 1,-18 0 0-16,-23 1 0 15,0 0 0-15,0 20 0 16,-43 22 0 0,22 0 0-16,-1 44 0 15,-19-24 0-15,19 44 0 16,-22-21 0-16,25-1 0 16,-2 21 0-16,21-41 0 15,21-1 0 1,168 22 0-16,-166-43 0 15,-3 0 0-15,1 0 0 32,-21 0 0-32,22 0 0 15,-171-22 0-15,171-20 0 16,-1 20 0-16,-1-19 0 16,3 41 0-1,-23-22 0-15,0 44 0 16,0-22 0-16,20 20 0 15,-20 23 0-15,0-22 0 16,169 22 0-16,-147-23 0 16,0 1 0-16,-2-21 0 15,1 0 0 1,1 0 0-16,-1-21 0 16,-149-21 0-1,172 0 0 1,-3-1 0-16,2-20 0 15,0-1 0-15,-2 23 0 16,3-2 0 0,-25 21 0-16,25 0 0 15,-23 22 0-15,21 22 0 16,-42 0 0 0,22 21 0-16,-2-2 0 0,-20 2 0 15,0-1 0 1,-20 21 0-16,-2-20 0 15,171 0 0-15,-171-23 0 16,-19 1 0-16,18-21 0 16,-18 0 0-1,-3-21 0-15,24 1 0 0,-172-23 0 16,172 22 0 0,-1-22 0-16,21 1 0 15,0 21 0-15,0 0 0 16,21 21 0-1,-1 0 0-15,23 0 0 16,-1 0 0 0,-19 21 0-1,40 22 0-15,-22-23 0 16,3 1 0-16,-3 1 0 16,2-1 0-1,0 0 0-15,-22-21 0 16,191 22 0-16,-341-44 0 15,151 22 0-15,0-21 0 16,-1-22 0-16,-1 2 0 16,2-23 0-16,0 21 0 15,-2 2 0 1,1 18 0-16,-21 3 0 16,0-2 0-16,0 22 0 31,23 0 0-31,-4 22 0 15,-19-22 0-15,0 20 0 16,22 22 0 0,-1-20 0-16,-21 21 0 15,0-1 0-15,-21-20 0 16,21 19 0 0,-22-19 0-16,-20-1 0 0,21-21 0 15,1 0 0-15,-24 0 0 16,3-21 0-1,19-1 0-15,0 22 0 16,22-21 0-16,-19 1 0 16,19 20 0-1,0 0 0 1,19 0 0-16,3 20 0 16,0 1 0-1,19 1 0-15,-19-1 0 16,20 0 0-16,150 1 0 15,-151-2 0-15,2 1 0 16,-1 0 0 0,0-21 0-16,1 0 0 0,-23 0 0 15,23-21 0 1,-1 0 0-16,-147-21 0 16,125 21 0-16,2-43 0 15,-1 22 0 1,1 0 0-16,-2 20 0 15,-20 1 0-15,0-1 0 16,0 22 0-16,0 0 0 16,0 0 0-16,0 22 0 15,0-1 0 1,0 22 0-16,0-22 0 16,0 21 0-16,22-21 0 15,-1 1 0 1,1-1 0-1,-2 0 0-15,2-21 0 16,20 0 0-16,-21-21 0 16,21 0 0-1,1-1 0-15,-21-19 0 16,20-2 0-16,-21 22 0 16,-1-1 0-16,2 1 0 15,-1 21 0-15,-21 21 0 31,0-21 0-31,0 43 0 0,22-22 0 16,-44 1 0 0,22 19 0-16,22 2 0 15,-22-22 0 1,20-21 0-16,107 22 0 16,-127-22 0-16</inkml:trace>
  <inkml:trace contextRef="#ctx0" brushRef="#br0" timeOffset="184.62">9408 8732 512 0</inkml:trace>
  <inkml:trace contextRef="#ctx0" brushRef="#br0" timeOffset="786.26">12055 8881 512 0,'0'0'0'0,"0"0"0"16,22 20 0-16,-22 2 0 15,0 0 0-15,22 40 0 16,-22 2 0-1,21 20 0-15,22-20 0 16,-3 21 0-16,4-21 0 16,-3-1 0-16,-18 1 0 15,39-22 0-15,-20 0 0 16,-20-42 0-16,0 22 0 16,-1-22 0-1,-21-22 0-15,0-20 0 16,20 0 0-16,-20-22 0 31,23 1 0-31,-3-22 0 16,1 1 0-1,0 20 0-15,1 0 0 16,19 0 0-16,3 43 0 16,-24-20 0-16,23 19 0 15,-1 0 0 1,-21 2 0-16,1 20 0 0</inkml:trace>
  <inkml:trace contextRef="#ctx0" brushRef="#br0" timeOffset="1519.33">12924 9347 512 0,'0'0'0'0,"0"21"0"15,0-21 0 1,21 22 0-16,-21-22 0 16,22 0 0-1,19 0 0 1,-19-43 0-16,20 0 0 16,1 0 0-16,-1-19 0 15,-20 18 0 1,-2 2 0-16,1 21 0 15,-21 0 0-15,0 0 0 16,0 21 0 0,-21 0 0-16,1 21 0 0,-2 0 0 15,1 22 0 1,0-1 0-16,-22 0 0 16,43 22 0-16,-20 0 0 15,20-21 0 1,20 20 0-16,2-21 0 15,-1-20 0 1,21-2 0 0,-20 1 0-16,41-21 0 15,-21 0 0-15,0-21 0 16,22-42 0-16,0 20 0 16,-22-20 0-1,1-1 0-15,-2 2 0 16,3-25 0-16,-2 24 0 15,-22 21 0-15,3-1 0 16,-4 1 0-16,3 42 0 16,-22 0 0-1,0 0 0-15,22 21 0 16,-22 22 0-16,20-1 0 16,-20 22 0-16,22 0 0 15,-3-2 0-15,4 3 0 16,-23-1 0-16,21-1 0 15,1-21 0 1,-3-20 0-16,-19-2 0 16,22 1 0-16,-22-42 0 31,22 1 0-31,-22-23 0 16,21 0 0-16,0 22 0 0</inkml:trace>
  <inkml:trace contextRef="#ctx0" brushRef="#br0" timeOffset="1704.31">14195 9007 512 0,'0'-21'0'16,"21"0"0"-16,-21 21 0 16,0 0 0-16,21 0 0 15,-21 21 0-15,22 22 0 16,-3 20 0-16,-19-20 0 16,0 21 0-1,22 20 0-15,-22-20 0 16,22-1 0-16,-22-20 0 31,21-1 0-31,0 0 0 16,-21-21 0-16</inkml:trace>
  <inkml:trace contextRef="#ctx0" brushRef="#br0" timeOffset="2568.58">13962 9071 512 0,'0'0'0'0,"0"21"0"16,0-21 0-16,0 21 0 16,21 1 0-16,0-2 0 15,1 2 0-15,21 0 0 16,-1-2 0 15,21 3 0-31,0-23 0 0,0 19 0 16,1-19 0-16,21 0 0 15,-21 0 0 1,20-19 0-16,-42-4 0 16,22 3 0-16,-1-2 0 15,-20 0 0 1,-21 2 0-16,-22-2 0 15,19 1 0-15,-19 21 0 16,-19 0 0 0,-3 21 0-16,0-21 0 0,-19 42 0 15,-2 2 0 1,23-1 0-16,20-2 0 16,-23 2 0-16,23-1 0 15,23 0 0 1,-3-21 0-16,23 1 0 15,-2-1 0 1,3-21 0-16,19-21 0 16,-22-1 0-1,3 1 0-15,20-21 0 16,-23-22 0 0,2 21 0-16,-23 1 0 15,24-22 0-15,-23 44 0 16,-1-2 0-16,2 1 0 15,-22 0 0-15,0 21 0 16,0 21 0-16,0-21 0 16,21 21 0-1,-1 21 0-15,3 2 0 16,-23-1 0-16,21-2 0 31,-1-20 0-31,1 22 0 16,-21-43 0-16,23 21 0 15,-23 1 0 1,0-22 0-16,0 0 0 16,0-43 0-16,0 22 0 15,19-22 0-15,-19-21 0 16,0 0 0-16,22 1 0 16,0 21 0-16,19-1 0 15,3 1 0 1,-23 0 0-16,22 20 0 15,-2 22 0-15,22 0 0 16,-42 0 0-16</inkml:trace>
  <inkml:trace contextRef="#ctx0" brushRef="#br0" timeOffset="3493.17">18071 9304 512 0,'-22'22'0'0,"22"20"0"16,0 0 0-16,0 43 0 15,22-43 0-15,-2 0 0 16,24 1 0-16,19-23 0 16,-22 2 0-16,22-22 0 15,2-22 0 1,-1 2 0-16,0-1 0 16,-23-1 0-1,-19-40 0-15,-22 19 0 16,0 0 0-1,0 2 0-15,-44-2 0 16,25 0 0-16,-45 0 0 16,0 24 0-1,-1-4 0-15,2 3 0 16,1 20 0-16,39 0 0 0</inkml:trace>
  <inkml:trace contextRef="#ctx0" brushRef="#br0" timeOffset="3894.46">18451 9071 512 0,'0'0'0'0,"21"0"0"0,2 21 0 15,-4-21 0 1,-19 43 0-16,22-1 0 15,-22 0 0 1,0 0 0-16,0 23 0 0,0-23 0 16,0 0 0-16,22 1 0 15,-1-22 0 1,21 22 0-16,1-43 0 16,0 0 0-16,-2 0 0 15,-19-43 0-15,-1 22 0 16,-1-22 0-16,24 1 0 15,-44 0 0-15,0-1 0 16,0 2 0 0,-23-2 0-16,-18-1 0 15,20 24 0-15,-22-2 0 32,0 22 0-32,2-21 0 15,19 21 0-15</inkml:trace>
  <inkml:trace contextRef="#ctx0" brushRef="#br0" timeOffset="4226.68">18918 9155 512 0,'0'22'0'0,"0"0"0"15,-22 21 0 1,22-2 0-16,-22 2 0 15,22 21 0-15,0-23 0 16,0 2 0-16,0-22 0 31,44 1 0-31,-23-2 0 16,21-20 0-16,-20 0 0 16,19 0 0-1,-18-20 0 1,-3 20 0-16,1-43 0 0,-21 0 0 15,21 22 0 1,-21-21 0-16,0 0 0 0,0-1 0 16,0 21 0-16,-21 3 0 15</inkml:trace>
  <inkml:trace contextRef="#ctx0" brushRef="#br0" timeOffset="4411.72">19129 9242 512 0,'22'0'0'0,"-22"0"0"16,20 19 0-16,24 3 0 16,-23-22 0-16,21 21 0 15,-1-21 0-15,-19 0 0 0</inkml:trace>
  <inkml:trace contextRef="#ctx0" brushRef="#br0" timeOffset="4743.92">19552 9219 512 0,'0'23'0'16,"-21"-4"0"-16,21 3 0 15,-20 21 0-15,-2-1 0 16,22 0 0-1,22 1 0-15,-22-1 0 16,41-20 0-16,-18 19 0 16,-2-20 0-1,-1-21 0 1,2 22 0-16,20-44 0 16,-42 22 0-16,21-42 0 15,2 22 0 1,-23-23 0-16,19-21 0 15,-19 22 0-15,0 0 0 16,-19-1 0-16,-4 2 0 16,2 41 0-16,0-23 0 15,0 23 0-15</inkml:trace>
  <inkml:trace contextRef="#ctx0" brushRef="#br0" timeOffset="5098.31">19956 9177 512 0,'0'22'0'0,"0"-2"0"16,0 3 0-16,-22 39 0 15,22-19 0-15,0 0 0 16,-22-2 0-16,44 2 0 15,0 0 0 1,-22-23 0-16,20 1 0 16,2-21 0-16,-1 0 0 15,0 0 0-15,0-21 0 16,1 1 0-16,-22-23 0 16,20 0 0-16,1-20 0 15,1-1 0 1,-22 21 0-16,0-19 0 15,-22 18 0-15,1 2 0 16,1 21 0 0,-2 0 0-16,1 21 0 15</inkml:trace>
  <inkml:trace contextRef="#ctx0" brushRef="#br0" timeOffset="5446.1">20231 9113 512 0,'0'22'0'0,"0"-2"0"16,0 24 0 0,0-1 0-16,-21 19 0 15,21-19 0-15,0 20 0 31,0-20 0-31,0-1 0 16,43-20 0-16,-43-2 0 16,20 1 0-16,23 0 0 15,-23-21 0 1,21-21 0-16,-18 0 0 16,-2 1 0-16,1-23 0 15,-22 0 0-15,20 2 0 16,-20-2 0-16,-20 0 0 15,-2 0 0-15,1 1 0 16,-2 22 0-16</inkml:trace>
  <inkml:trace contextRef="#ctx0" brushRef="#br0" timeOffset="6079.12">20676 9261 512 0,'0'0'0'0,"-21"0"0"15,21 0 0-15,0 22 0 16,21-22 0 0,-21 0 0-1,42 0 0-15,0 0 0 16,1 0 0-16,20 0 0 15,1 0 0 1,-1 0 0-16,-63 0 0 16</inkml:trace>
  <inkml:trace contextRef="#ctx0" brushRef="#br0" timeOffset="6448.62">20993 9135 512 0,'0'0'0'16,"0"42"0"-16,0-20 0 15,0 40 0-15,22-19 0 16,-22 0 0 0,0 20 0-16,0-20 0 15,19-22 0-15,3 22 0 16,21-43 0-1,-22 0 0 1,22 0 0-16,-43-43 0 16,41 22 0-16,1-22 0 15,2-20 0 1,-23-1 0-16,-21 0 0 16,21 0 0-16,-21 22 0 15,-42 21 0-15,21-21 0 16,-44 42 0-16,-40 0 0 15,105 0 0-15</inkml:trace>
  <inkml:trace contextRef="#ctx0" brushRef="#br0" timeOffset="6818.57">21416 9050 512 0,'22'21'0'0,"-22"0"0"16,0 22 0-1,0 21 0-15,-22-21 0 0,22 19 0 16,-22 2 0-16,3-1 0 16,19-20 0-1,0-22 0-15,41 21 0 16,-19-21 0-16,19-21 0 15,-18 0 0-15,39 0 0 32,-39-41 0-32,19 19 0 15,0-20 0-15,0-21 0 16,-20-1 0 0,-22 21 0-16,0-21 0 15,0 0 0-15,-22 22 0 16,0 0 0-1,-40 21 0-15,-3 21 0 0,24-21 0 16,-3 21 0-16</inkml:trace>
  <inkml:trace contextRef="#ctx0" brushRef="#br0" timeOffset="7203.78">21947 9155 512 0,'0'0'0'0,"0"44"0"0,0-1 0 16,-23-2 0-1,23 23 0-15,-21-1 0 16,1-20 0 0,40 21 0-1,-20-23 0-15,21 2 0 16,2-2 0-16,18-19 0 15,2-1 0 1,21-21 0-16,-23-21 0 16,23-21 0-16,21-1 0 15,-42 1 0-15,-1-21 0 16,21-21 0-16,-41 20 0 16,-2-1 0-16,-40 3 0 15,-2-2 0 1,-41 0 0-16,-44 43 0 15,-20 21 0 1,-62 0 0 0,189 0 0-16</inkml:trace>
  <inkml:trace contextRef="#ctx0" brushRef="#br0" timeOffset="15798.58">7968 9835 512 0,'0'20'0'0,"0"-20"0"15,0 42 0-15,0 1 0 16,0 20 0-16,0 23 0 16,0-2 0-1,-22 22 0 1,22-21 0-16,0 0 0 16,-19-1 0-1,19 1 0-15,0 0 0 16,0-43 0-16,19-22 0 0</inkml:trace>
  <inkml:trace contextRef="#ctx0" brushRef="#br0" timeOffset="16067.84">8435 9791 512 0,'0'23'0'16,"0"-2"0"-16,0 21 0 15,-22 21 0 1,0 43 0-16,2-21 0 16,-1-1 0-16,-23 22 0 31,25-42 0-31,-4 22 0 15,23-45 0-15,0-20 0 0</inkml:trace>
  <inkml:trace contextRef="#ctx0" brushRef="#br0" timeOffset="16437.72">8666 10026 512 0,'0'20'0'0,"-19"23"0"31,19 19 0-31,-22 2 0 16,0 21 0-16,22-43 0 15,22 1 0-15,0-1 0 16,-3-42 0-1,25 0 0-15,19-22 0 16,-21-19 0-16,21-2 0 16,-20 1 0-16,-21-1 0 15,20 1 0-15,-42-21 0 16,0 21 0 0,-22-1 0-16,2 0 0 15,-2 1 0-15,-21 21 0 16,1 21 0-16,1-21 0 15,19 21 0-15</inkml:trace>
  <inkml:trace contextRef="#ctx0" brushRef="#br0" timeOffset="16854.58">9238 9855 512 0,'0'22'0'0,"0"-2"0"15,-20 23 0-15,20 20 0 16,0 1 0-16,0 0 0 16,0-1 0-16,0-21 0 15,0 1 0-15,20-22 0 16,2 0 0-1,21-21 0-15,-23 0 0 16,23-21 0-16,-1 0 0 16,1-22 0-16,-22 22 0 31,22-43 0-31,-23 23 0 16,1-2 0-16,-21-21 0 15,0 1 0 1,0 20 0-16,-21 1 0 15,-21 1 0-15,0 18 0 16,-1 23 0-16,-20 0 0 16,-22 23 0-16,85-23 0 0</inkml:trace>
  <inkml:trace contextRef="#ctx0" brushRef="#br0" timeOffset="17773.14">10934 9897 512 0,'0'0'0'0,"20"0"0"15,-20 22 0-15,21 20 0 16,-42 43 0-16,21 0 0 16,0-22 0-1,0 43 0-15,-20-21 0 16,20 1 0-16,0-3 0 16,0-40 0-16,0-1 0 0,20-42 0 15</inkml:trace>
  <inkml:trace contextRef="#ctx0" brushRef="#br0" timeOffset="18020.3">11271 9814 512 0,'0'0'0'0,"0"21"0"0,0-1 0 15,0 22 0-15,0 22 0 16,0 1 0 0,-20 19 0-16,20-21 0 15,0 0 0-15,20-41 0 16,-20-1 0-16,23 0 0 16,-23-21 0-16</inkml:trace>
  <inkml:trace contextRef="#ctx0" brushRef="#br0" timeOffset="18544">11186 9877 512 0,'0'0'0'0,"22"0"0"16,-22 0 0-16,22-22 0 15,19 22 0 1,23-41 0-16,-20 18 0 16,19 3 0-16,-22-23 0 15,3 22 0 1,-3 21 0-16,2-22 0 0,-22 44 0 16,1-1 0-1,-22 0 0-15,0 21 0 16,0 2 0-16,0-2 0 15,-22 0 0-15,22 0 0 16,-21-21 0 0,21 0 0-16,0-21 0 0,-20 0 0 15,20-21 0 1,0 0 0-16,0 0 0 16,0 0 0-16,20-1 0 15,1 22 0-15,-21-20 0 16,22 20 0-1,-1 20 0 1,-1 2 0 0,1-1 0-16,21 0 0 15,-20 21 0-15,0 1 0 16,-1 0 0-16,-1-1 0 16,-20-22 0-1,22 2 0-15,-22-1 0 0,0-21 0 16</inkml:trace>
  <inkml:trace contextRef="#ctx0" brushRef="#br0" timeOffset="18791.56">11314 10131 512 0,'0'0'0'0,"0"0"0"16,-20 0 0-16,20 0 0 15,20 0 0-15,1-21 0 16,42 0 0 0,2-1 0-16,-1 1 0 15,20 1 0-15,-20-3 0 16,19 2 0-16,-18 21 0 16,19-21 0-16,-21 21 0 15,-19 0 0-15,-23 0 0 16</inkml:trace>
  <inkml:trace contextRef="#ctx0" brushRef="#br0" timeOffset="19308.66">12352 9835 512 0,'0'0'0'0,"0"20"0"16,21 22 0-16,1 22 0 0,-22 1 0 16,20-2 0-1,-20-1 0-15,22 23 0 16,-22-21 0-16,22-22 0 16,-22 1 0-1,0-23 0-15,21 2 0 16,-21-22 0-16,0 0 0 0,0-42 0 15,0-1 0 1,0-41 0-16,0-1 0 16,0 1 0-16,20-2 0 15,3 2 0 1,18 20 0-16,2 23 0 16,-2-2 0-1,23 21 0 1,-21 22 0-16,-1 22 0 15,1 21 0-15,-23-2 0 16,23 23 0-16,-22-1 0 16,0 22 0-1,-21-1 0-15,22-20 0 16,-22 21 0-16,0-43 0 16,0 1 0-16,20-1 0 15,-20-42 0-15,0 0 0 16,0 0 0-16,0-22 0 15</inkml:trace>
  <inkml:trace contextRef="#ctx0" brushRef="#br0" timeOffset="20010.46">12648 9961 512 0,'-21'21'0'0,"21"-21"0"15,0 21 0-15,21 2 0 16,-21 18 0-16,44-41 0 16,-3 22 0-16,23-1 0 15,-1-21 0 1,1-21 0-16,20 21 0 16,-40-22 0-16,19 22 0 15,-21-21 0-15,0 21 0 16,-21 0 0-16,1 0 0 15,-1 21 0-15,0 1 0 16,-21-1 0 0,0 20 0-16,0-19 0 15,21 20 0-15,-21-21 0 16,21 1 0 0,0-1 0-1,0-21 0-15,23 0 0 16,-24 0 0-1,22-21 0-15,-20-1 0 16,-1 1 0-16,1 0 0 16,-22-22 0-16,0 23 0 15,0-22 0 1,-22 20 0-16,22 1 0 0,-21 1 0 16,-1 20 0-1,22 0 0-15,22 0 0 16,-1 0 0-16,1 0 0 15,19 0 0-15,3 0 0 16,-2 0 0 0,20 0 0-1,-18-23 0-15,-2 23 0 16,-23 0 0-16,4 0 0 16,-2 0 0-16,-21 23 0 15,0-3 0 1,0 1 0-16,-21 22 0 15,-2-2 0-15,4 23 0 16,-3 0 0-16,2-1 0 16,40-20 0-1,2-1 0-15,-3 2 0 16,4-44 0-16,20 0 0 0</inkml:trace>
  <inkml:trace contextRef="#ctx0" brushRef="#br0" timeOffset="20396">15020 9835 512 0,'0'0'0'0,"0"0"0"15,-41 0 0-15,-3 20 0 0,3 2 0 16,-22-2 0-1,41 2 0-15,-21-1 0 16,23-21 0-16,20 21 0 16,0-21 0-16,20 21 0 15,23 0 0 1,-2-21 0-16,24 0 0 0,-1 23 0 16,19-23 0-1,-39 20 0-15,19 1 0 16,-41 1 0-16,-1 20 0 15,-21-22 0 1,0 2 0-16,-21 20 0 16,-1 1 0-1,-20-22 0 1,-1 21 0-16,2-42 0 16,-3 21 0-16,24-21 0 15,-2 0 0-15</inkml:trace>
  <inkml:trace contextRef="#ctx0" brushRef="#br0" timeOffset="20950.88">15422 9897 512 0,'0'0'0'0,"0"22"0"15,0 20 0-15,0 0 0 16,22 22 0-1,-22 0 0 1,0 20 0-16,0-20 0 16,22-22 0-16,-1 22 0 15,-21-44 0-15,42 2 0 16,-20-22 0 0,19-22 0-16,-18 2 0 15,18-23 0-15,2 1 0 16,-23 0 0-16,1-22 0 15,2 21 0-15,-4 23 0 16,-19-1 0-16,22 0 0 16,-22 21 0-1,0 21 0-15,0 0 0 16,21-1 0-16,-21 23 0 16,42-1 0-16,-20 1 0 15,21-1 0-15,0 1 0 16,-2-22 0-1,2-1 0-15,-2-20 0 16,3 0 0-16,-2 0 0 16,0-20 0-1,1-23 0 1,-2 22 0-16,-19-42 0 16,-1-1 0-16,0 21 0 15,-21-19 0 1,0-1 0-16,-42-2 0 15,-1 23 0-15,1 0 0 16,-21 0 0-16,21 21 0 0</inkml:trace>
  <inkml:trace contextRef="#ctx0" brushRef="#br0" timeOffset="21630.89">10340 9897 512 0,'0'0'0'15,"0"0"0"-15,0 22 0 31,0-1 0-31,0 21 0 0,0 2 0 16,-22-3 0 0,22 23 0-16,-20-1 0 15,20 1 0-15,0-1 0 16,0-20 0-16,0-2 0 16</inkml:trace>
  <inkml:trace contextRef="#ctx0" brushRef="#br0" timeOffset="24253.94">7609 10575 512 0,'0'0'0'15,"0"0"0"-15,0 22 0 0,0-1 0 16,0 22 0-16,0-1 0 16,21 20 0-1,-21 24 0-15,0-1 0 16,0-1 0-16,0 3 0 16,0-4 0-16,19-40 0 31,-19-1 0-31,0 0 0 15,0-42 0-15,0 0 0 16,0 0 0-16,0-42 0 16,-19 0 0-1,38-44 0-15,-19 2 0 16,22-1 0-16,0 1 0 16,0-1 0-16,-3 21 0 15,25 22 0 1,-3 0 0-16,-18 20 0 15,-3 22 0-15,1 22 0 16,23-1 0-16,-25 42 0 16,3-21 0-1,0 22 0-15,-1 21 0 0,-21-21 0 32,0-1 0-32,0 0 0 15,0-20 0-15,0-1 0 16,-21-42 0-16,21 22 0 15,0-22 0 1,0-22 0-16,21 1 0 16,-21-22 0-16,20-20 0 15,44-21 0 1,-43 20 0-16,22 22 0 16,0-1 0-16,-2 21 0 15,-20 22 0-15,2 0 0 16,18 22 0-1,2 21 0-15,-23-1 0 0,2 22 0 16,-22-1 0 0,22 0 0-16,-2-20 0 15,1-1 0-15,-21-20 0 16,43-1 0-16,-22-21 0 16,1 0 0-1,19-21 0 1,3 21 0-16,-25-22 0 15,3 1 0 1,0 21 0-16,-1 0 0 16,-1 21 0-16,-20 1 0 15,0 20 0 1,22-22 0-16,-22 2 0 0</inkml:trace>
  <inkml:trace contextRef="#ctx0" brushRef="#br0" timeOffset="25077.98">8985 10894 512 0,'0'20'0'0,"22"2"0"16,-1-1 0-1,-21 22 0-15,20-2 0 16,3 2 0-16,-23-20 0 15,20-4 0-15,-20-19 0 16,0 0 0-16,0 0 0 16,0-19 0-16,0-4 0 15,0-20 0 1,0-20 0-16,0 21 0 16,21 0 0-16,-21-1 0 31,21 21 0-31,1 22 0 15,-2 0 0-15,1 0 0 16,1 43 0-16,-2-1 0 16,2 1 0-1,-22 20 0-15,21 1 0 16,1-22 0-16,-2 1 0 16,2-22 0-16,-1-21 0 15,1 21 0-15,-22-42 0 16,20 21 0-1,2-21 0-15,-22-22 0 16,21 1 0-16,0-22 0 16,0 22 0-16,1 21 0 31,-22 0 0-31,0 21 0 16,20 0 0-16,-20 21 0 15,21 22 0 1,-21-23 0-16,22 23 0 15,0 1 0-15,-2-25 0 16,2 2 0 0,-1-21 0-16,21 22 0 0,-21-44 0 15,1 22 0-15,-2-21 0 16,-20-21 0 0,22 21 0-16,-22-22 0 15,-22 23 0-15,2-23 0 16,-2 22 0-1,1-21 0-15,-21 42 0 0,21-22 0 0</inkml:trace>
  <inkml:trace contextRef="#ctx0" brushRef="#br0" timeOffset="25309.98">9916 10618 512 0,'0'0'0'16,"0"43"0"-16,22-1 0 0,20 0 0 15,-42 22 0 1,22 21 0-16,-22-22 0 16,20 21 0-16,2-18 0 15,-22-4 0-15,21-20 0 16,-21-20 0-16,0-1 0 15,0 0 0-15</inkml:trace>
  <inkml:trace contextRef="#ctx0" brushRef="#br0" timeOffset="25557.45">9960 10809 512 0,'0'0'0'16,"-22"-22"0"-16,22 44 0 0,22-22 0 15,-22 0 0 1,20 20 0-16,22-20 0 16,-20 0 0-16,21 0 0 15,-2 0 0-15,-19 0 0 16,-3 0 0-16,-19 0 0 15</inkml:trace>
  <inkml:trace contextRef="#ctx0" brushRef="#br0" timeOffset="25764.16">9028 10661 512 0,'0'0'0'0,"0"0"0"16</inkml:trace>
  <inkml:trace contextRef="#ctx0" brushRef="#br0" timeOffset="26080.45">10848 11020 512 0,'0'0'0'16,"0"21"0"-16,0 22 0 15,0-1 0-15,-22 43 0 16,22-1 0-16,-19 2 0 31,-3-22 0-31,22-23 0 0</inkml:trace>
  <inkml:trace contextRef="#ctx0" brushRef="#br0" timeOffset="26682.29">11061 10894 512 0,'0'0'0'0,"-23"0"0"16,23 0 0-16,-19 0 0 0,19 20 0 15,19 23 0 1,4 20 0-16,-2 1 0 15,0-22 0-15,-21 22 0 16,20-21 0 0,-20-1 0-16,0-22 0 15,0 2 0 1,22-22 0 0,-22 0 0-16,-22-22 0 15,22-19 0-15,0-2 0 16,-20 1 0-16,20-43 0 15,0 21 0 1,0 1 0-16,0 20 0 16,20 1 0-16,2 21 0 15,-22-1 0-15,22 2 0 16,19 20 0-16,-19 20 0 16,19 2 0-16,2-1 0 15,0 1 0 1,-21-2 0-16,20 23 0 15,-21-22 0 1,0 1 0 0,-1-22 0-16,2 20 0 15,0-20 0-15,-22 0 0 16,0 0 0 0,0-20 0-16,0-2 0 15,0-20 0-15,0 0 0 16,0-1 0-16,0 21 0 0</inkml:trace>
  <inkml:trace contextRef="#ctx0" brushRef="#br0" timeOffset="27214.66">11802 10661 512 0,'0'0'0'0,"21"42"0"16,-21 0 0-16,0 22 0 15,0-22 0-15,20 21 0 16,-20 1 0-16,0-1 0 16,22-20 0-1,-22-20 0 1,22-4 0 0,-22 2 0-16,0-21 0 15,0 0 0-15,0-21 0 16,-22-21 0-16,22-1 0 15,-22-20 0-15,22-1 0 16,-20 1 0 0,20-1 0-16,0 22 0 0,-21 0 0 15,21 0 0 1,0 20 0-16,0 1 0 16,21 0 0-16,-1-1 0 15,24 22 0 1,-24 0 0-16,43 22 0 15,2-22 0 1,-23 21 0 0,44 22 0-16,-46-1 0 15,4 0 0-15,20-22 0 16,-45 44 0-16,3-21 0 16,-1-1 0-1,-21 1 0-15,-43 0 0 16,24-2 0-16,-45 2 0 15,0-1 0-15,1-21 0 16,-2 1 0-16,2-1 0 16,22-21 0-16</inkml:trace>
  <inkml:trace contextRef="#ctx0" brushRef="#br0" timeOffset="27747.1">13115 10787 512 0,'0'0'0'0,"-21"22"0"16,21-2 0-16,-22 45 0 16,2-23 0-16,-24 22 0 15,3-1 0 1,-2-19 0-16,22-25 0 15,0-19 0 1,21 0 0 0,21 0 0-16,0 0 0 15,22-19 0-15,20-4 0 16,22 2 0-16,-21 21 0 16,20-22 0-1,-21 22 0-15,1 22 0 16,-22-22 0-16,0 21 0 15,1 2 0-15,-21 17 0 16,-22 3 0-16,0 0 0 16,-43 19 0-16,1 2 0 15,0-22 0-15,20 2 0 16</inkml:trace>
  <inkml:trace contextRef="#ctx0" brushRef="#br0" timeOffset="28370.46">12987 10894 512 0,'21'0'0'16,"-21"-22"0"-1,44-21 0-15,19 23 0 16,1-24 0-16,41 24 0 15,1-22 0-15,0 42 0 16,0 0 0 0,1-21 0-16,-2 21 0 0,-42 0 0 15,0 21 0-15,-20-21 0 16,-22 0 0-16,-21 0 0 16,0 20 0-16,-42 2 0 15,-2-2 0 1,-41 24 0-16,24-24 0 15,-2 2 0 1,40-22 0 0,-19 21 0-16,42-21 0 15,0 0 0-15,42 22 0 16,-19-22 0 0,40 0 0-16,21 0 0 15,-22 20 0-15,3 2 0 16,-2-22 0-16,-20 42 0 15,-2-20 0-15,-18-2 0 16,-23 23 0 0,0-22 0-16,-23 21 0 15,-18-21 0-15,-22 1 0 16,20-1 0-16,-22-21 0 31,24-21 0-31,20-1 0 16,-2 1 0-16,4-21 0 15,19-1 0-15,19 2 0 16,4-23 0 0,39 0 0-16,-18 1 0 15,40-1 0-15,-84 64 0 16</inkml:trace>
  <inkml:trace contextRef="#ctx0" brushRef="#br0" timeOffset="28849.84">14427 10661 512 0,'0'0'0'0,"0"21"0"0,0 20 0 16,22 1 0 0,0 2 0-16,-3-24 0 15,-19 23 0 1,23-21 0-16,-23-22 0 15,21 0 0 1,-21 0 0-16,0 0 0 16,0-22 0-16,0-21 0 15,0 1 0 1,21 0 0-16,-21 0 0 16,42-22 0-1,-20 22 0-15,42-1 0 16,-44 22 0-16,43 0 0 0,-20 21 0 15,-2 0 0 1,3 21 0-16,-3 0 0 16,-19 22 0-16,0-1 0 15,-2 22 0 1,1-2 0-16,-42 2 0 16,1 1 0-1,-2 19 0 1,0-21 0-16,-19-20 0 15,19-1 0-15,0-21 0 16,22-21 0-16,0 0 0 16,0-21 0-16</inkml:trace>
  <inkml:trace contextRef="#ctx0" brushRef="#br0" timeOffset="29135.1">15232 10809 512 0,'0'0'0'0,"0"42"0"16,0 1 0-16,-20 20 0 16,20-20 0-1,0 20 0 1,20 0 0-16,2-20 0 16,19-22 0-16,3 0 0 15,-3-21 0-15,1 0 0 16,2-21 0-1,-3 0 0-15,3-22 0 16,-23 1 0-16,-1-22 0 16,-20 1 0-16,-20 0 0 15,-1 20 0-15,-23 1 0 16,24 20 0-16,-1 0 0 16</inkml:trace>
  <inkml:trace contextRef="#ctx0" brushRef="#br0" timeOffset="29389.16">15740 10745 512 0,'0'20'0'0,"0"-20"0"15,23 44 0-15,-4-2 0 16,-19 1 0 0,0 20 0-16,0 0 0 15,0 1 0-15,0-1 0 16,0 1 0-16,22 20 0 16,-22-84 0-16</inkml:trace>
  <inkml:trace contextRef="#ctx0" brushRef="#br0" timeOffset="59499.03">6973 11107 512 0,'0'0'0'16,"-21"19"0"-16,42-19 0 16,-21 21 0-16,0 1 0 15,0-1 0-15,22 0 0 16,-3 1 0-16,3-1 0 15,0 0 0-15,-1 21 0 16,0-20 0 0,21-2 0-16,-22 22 0 15,2-20 0-15,0 20 0 16,20 1 0-16,-20-1 0 31,-2-20 0-31,23 19 0 16,-21-19 0-16,-22-1 0 15,41 0 0 1,-41-21 0-16,0 21 0 16,0-21 0-16,0 0 0 15,0 0 0 1,-22 0 0-16,22 0 0 0</inkml:trace>
  <inkml:trace contextRef="#ctx0" brushRef="#br0" timeOffset="59946.83">6761 11572 512 0,'0'0'0'0,"0"0"0"16,22-22 0 0,-2 1 0-16,1 0 0 15,1-1 0-15,20 1 0 16,-20-21 0-16,20 0 0 15,1 20 0-15,-2-42 0 16,2 23 0-16,20-2 0 16,-21 22 0-16,0 0 0 15,2-1 0 1,-24 1 0 0,23 21 0-16,-43 0 0 15,0 0 0 1,22 0 0-16,-22 0 0 15,0 0 0-15,0 21 0 16,0 1 0-16</inkml:trace>
  <inkml:trace contextRef="#ctx0" brushRef="#br0" timeOffset="200556.28">18198 11275 512 0,'21'0'0'0,"-21"-21"0"0,20 0 0 31,24 21 0-31,-25-43 0 0,25 43 0 0,-3 0 0 32,3 21 0-32,-3 1 0 15,1-22 0-15,-20 42 0 16,0 0 0 0,-1-20 0-16,-21 20 0 15,0 0 0-15,-21 0 0 16,-23 1 0-1,2-22 0-15,21 0 0 0,-20 1 0 16,-2-22 0-16,22 0 0 16,-23 0 0-1,25-22 0-15,19 1 0 16,-22-22 0-16,44 22 0 16,-22-21 0-1,19 20 0 1,3 2 0-16,21 20 0 15,0 0 0-15,-2 0 0 16,-20 0 0 0,21 20 0-16,2 2 0 15,-23 0 0-15,-1 19 0 16,24-19 0 0,-3 20 0-16,-18-20 0 0,-3-1 0 15,1-21 0-15,-21 20 0 16</inkml:trace>
  <inkml:trace contextRef="#ctx0" brushRef="#br0" timeOffset="200925.79">19044 11190 512 0,'0'21'0'15,"-20"-21"0"-15,-1 22 0 16,-1 20 0-16,-20 0 0 15,-1 0 0 1,21 0 0 0,3 22 0-16,19-21 0 15,0-1 0 1,19-20 0-16,3-22 0 16,21 0 0-16,-1 0 0 15,1-22 0 1,20 22 0-16,-21-42 0 15,0 20 0-15,-21 1 0 16,2-21 0-16,-2 0 0 16,-1 20 0-16,-40-20 0 15,20 0 0-15,-44 21 0 16,3 0 0 0,-2 21 0-16,2 0 0 15,-2 0 0-15</inkml:trace>
  <inkml:trace contextRef="#ctx0" brushRef="#br0" timeOffset="201304.84">19511 11233 512 0,'0'21'0'16,"0"0"0"-16,0 21 0 16,0 22 0-16,0-22 0 15,20 0 0 1,-20-21 0 0,21 1 0-16,2-1 0 15,18-21 0-15,-19 0 0 16,20-21 0-1,2-1 0-15,-4-19 0 16,4-3 0-16,-3 24 0 16,-41-44 0-16,22 22 0 15,-44 21 0-15,22-22 0 16,-41 22 0-16,-43 0 0 16,-2 21 0-1,-41 42 0-15,127-42 0 0</inkml:trace>
  <inkml:trace contextRef="#ctx0" brushRef="#br0" timeOffset="204049.46">18621 11783 512 0,'0'22'0'16,"0"-22"0"-16,0 21 0 15,0 21 0-15,0 1 0 16,-22-1 0 0,22 0 0-1,-20 0 0-15,20-21 0 16,-21 1 0-16</inkml:trace>
  <inkml:trace contextRef="#ctx0" brushRef="#br0" timeOffset="204465.78">19044 11677 512 0,'0'0'0'16,"0"0"0"-16,0 21 0 16,-20-21 0-16,-1 44 0 0,-23-3 0 15,-19-19 0 1,22 19 0-16,18-19 0 16,-18 0 0-1,41-22 0-15,0 0 0 16,41 0 0-16,1 0 0 15,2-22 0 1,19 22 0 0,-20 0 0-16,20 22 0 15,-21-22 0-15,-20 21 0 16,-2-1 0 0,1 2 0-16,-21 0 0 15,-21 20 0-15,1-22 0 16,-2 23 0-16,1-22 0 15,-20-21 0-15,18 21 0 0</inkml:trace>
  <inkml:trace contextRef="#ctx0" brushRef="#br0" timeOffset="204998.25">18981 11656 512 0,'22'0'0'0,"-22"-21"0"0,21 21 0 16,-1-22 0-1,3 22 0-15,18 0 0 16,22-20 0-16,-19 20 0 0,19-21 0 16,22 21 0-1,-1 0 0-15,-20 0 0 16,0 0 0-16,-1 0 0 15,-21 0 0 1,-21 0 0-16,2 21 0 16,-23-1 0-16,-23 23 0 15,2-1 0-15,0 2 0 16,-22-3 0-16,23 2 0 16,-1 21 0-16,21-23 0 15,0 3 0 1,21-2 0-16,-1-22 0 15,23-20 0 1,-1 21 0 0,21-42 0-16,1 21 0 15,-21-42 0-15,20 22 0 16,-21-24 0-16,1 3 0 16,-1-23 0-1,-20 0 0-15,-2 0 0 16,-20 1 0-16,0 0 0 15,-42-1 0-15,0 21 0 16,-21 1 0-16,-2 20 0 16,23 22 0-16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409.33167" units="1/cm"/>
          <inkml:channelProperty channel="Y" name="resolution" value="655.99597" units="1/cm"/>
          <inkml:channelProperty channel="F" name="resolution" value="1065.625" units="1/dev"/>
          <inkml:channelProperty channel="T" name="resolution" value="1" units="1/dev"/>
        </inkml:channelProperties>
      </inkml:inkSource>
      <inkml:timestamp xml:id="ts0" timeString="2023-03-16T18:58:20.192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6803 8774 512 0,'21'0'0'0,"-42"22"0"16,21 21 0-16,0 19 0 31,-42 2 0-31,42 21 0 16,-21-22 0-16,-2 23 0 15,23-43 0-15,-19-2 0 16,19 2 0-16,19-22 0 15,-19-21 0 1,23-21 0-16,-23-22 0 16,21 2 0-16,1-24 0 15,19-20 0 1,-19 22 0-16,-2-21 0 16,2 20 0-16,-22 0 0 15,0 21 0 1,0 23 0-16,-42 20 0 15,-1 20 0-15,-20 45 0 16,-21 19 0-16,-2 0 0 16,2 22 0-16,-1 23 0 15,22 19 0-15,168-21 0 16,-147-2 0 0,21-18 0-1,21-1 0-15,21-42 0 16,42-22 0-1,1-21 0-15,0 0 0 16,20-42 0-16,1-21 0 16,20-1 0-16,-19-40 0 15,-2 18 0 1,1 1 0-16,-22-20 0 16,1 20 0-16,-191 1 0 15,127 20 0-15,0 22 0 16,0 1 0-16,-42 40 0 15,21 23 0 1,-23-1 0-16,192 21 0 16,-189 1 0-16,-1 21 0 31,42-21 0-31,-21 0 0 16,42-44 0-16,-21 2 0 15,63-44 0-15,-43 2 0 16,24-24 0-1,20 2 0-15,-22-22 0 16,20 1 0-16,-18 20 0 16,-2-19 0-16,-190 40 0 15,169 22 0-15,-21 0 0 16,169 22 0-16,-169 19 0 16,0 2 0-1,21-2 0-15,-21 24 0 16,0-44 0-16,21 0 0 31,2-21 0-31,-4-21 0 16,25 0 0-16,-3-22 0 15,22 1 0 1,2-1 0-16,-22-19 0 16,-151-2 0-16,173 21 0 15,-22 1 0 1,-2 21 0-16,3 21 0 0,-25 0 0 15,3 43 0 1,-22-2 0-16,0 23 0 16,148-22 0-16,-169 22 0 15,-21-23 0-15,0 2 0 16,21-21 0 0,-23-1 0-16,3-21 0 0,-2 0 0 15,0-21 0 1,23-1 0-16,-23 1 0 15,21 21 0-15,3 0 0 16,19 0 0 0,19 0 0-16,3 21 0 15,21 1 0 1,-23-1 0 0,44-21 0-16,-1 21 0 15,2-21 0-15,-1-21 0 16,-1 0 0-16,1 21 0 15,-2-22 0 1,-20 1 0-16,23-21 0 16,-23-1 0-16,21 1 0 15,-168 0 0-15,147 21 0 16,0 21 0-16,-21 0 0 16,2 0 0-1,-3 21 0-15,171 21 0 16,-191-21 0-16,21 43 0 15,-42-1 0 1,21-20 0 0,-22 20 0-16,-19-19 0 15,-3-2 0-15,3-22 0 16,-22 2 0 0,19-22 0-16,2 0 0 15,20-22 0-15,2 2 0 16,-1-2 0-16,-1 22 0 15,44-20 0-15,-1 20 0 16,-1 0 0-16,24 20 0 16,20-20 0-1,-23 42 0-15,44-42 0 16,-22 22 0-16,0-1 0 16,1-21 0-16,-1 0 0 15,2 0 0-15,-1-21 0 16,0 21 0-16,-23-42 0 15,2 20 0 1,-2-42 0-16,1 22 0 16,-20-22 0-16,-1 1 0 31,1 20 0-31,-22 22 0 16,0 0 0-16,-22 21 0 15,1 0 0 1,-1 21 0-16,2 22 0 15,-2-2 0-15,1 24 0 16,21-23 0-16,21 23 0 16,1-24 0-16,-2-19 0 15,45-2 0 1,-45 2 0-16,45-22 0 16,-23 0 0-16,0-22 0 15,1-20 0-15,-2 22 0 16,3-44 0-1,-2 21 0 1,-21 22 0-16,-21-22 0 16,20 43 0-16,-20 0 0 15,0 0 0 1,0 21 0-16,-20 22 0 16,-1 0 0-16,21 21 0 15,0-22 0 1,21 0 0-16,-1-21 0 0,2 0 0 15,-1-21 0-15,-21 0 0 16</inkml:trace>
  <inkml:trace contextRef="#ctx0" brushRef="#br0" timeOffset="168.2">9112 8859 512 0,'-21'0'0'0,"-22"0"0"0</inkml:trace>
  <inkml:trace contextRef="#ctx0" brushRef="#br0" timeOffset="632.28">11167 9007 512 0,'19'22'0'0,"-19"41"0"0,22 44 0 16,-22 41 0-1,-22 0 0-15,87 21 0 16,-108-19 0-16,21-3 0 16,3-41 0-16,19-22 0 15,0-20 0 1,0-43 0-16,41 1 0 0,-41-44 0 15,22-20 0 1,-1-42 0-16,-1-23 0 16,23-41 0-16,22-22 0 15,-2 22 0 1,-42-21 0-16,63 43 0 16,-20-3 0-1,20 45 0-15,-21 0 0 16,2 20 0-1,-1 42 0-15,-23-20 0 16,1 42 0-16,-20 0 0 16</inkml:trace>
  <inkml:trace contextRef="#ctx0" brushRef="#br0" timeOffset="1735.58">11758 9771 512 0,'0'0'0'0,"0"0"0"15,0 20 0-15,0-20 0 16,22 23 0 0,21-46 0-16,21 23 0 15,-23-42 0-15,45 0 0 16,-1-23 0-16,-1 2 0 15,-20-21 0-15,19-21 0 16,2 19 0-16,0-19 0 16,-21 19 0-1,-1 23 0-15,-42-1 0 16,-21 23 0-16,0 19 0 31,-41 44 0-31,-2 19 0 16,-21 23 0-16,1 21 0 15,21 22 0 1,-23 19 0-16,23 1 0 16,21-43 0-16,21 1 0 15,21-21 0-15,2-43 0 16,18 1 0-16,22-44 0 16,2 1 0-16,19-22 0 15,0-41 0 1,23 0 0-16,-22-2 0 15,-1-19 0-15,-21 40 0 16,-20 23 0 0,-21 22 0-1,-22 40 0-15,-22 3 0 16,-21 39 0 0,1 2 0-16,0-1 0 15,-1 23 0-15,23-45 0 16,20 2 0-1,0-2 0-15,42-41 0 16,0 0 0-16,42-20 0 0,2-1 0 16,-1-1 0-1,20 1 0-15,-21 21 0 16,2-21 0-16,-1 21 0 16,-44 21 0-1,23-21 0-15,-42 21 0 16,-2-21 0-16,-20 0 0 15,0-21 0-15,-20 0 0 16,-22-21 0-16,-2 0 0 16,-40-21 0-1,0-1 0-15,-23 21 0 16,1-21 0-16,-21 0 0 16,-21 44 0-1,-1 20 0 1,1 0 0-16,1 20 0 15,19 2 0-15,1 20 0 16,65 0 0 0,19 1 0-16,63 0 0 15,23 0 0-15,41-23 0 16,44 1 0-16,62 1 0 16,43-22 0-16,21 0 0 15,21 0 0 1,22 21 0-16,-85-21 0 0,-64 0 0 15</inkml:trace>
  <inkml:trace contextRef="#ctx0" brushRef="#br0" timeOffset="7586.59">19531 9199 512 0,'0'0'0'16,"0"0"0"-16,-20 0 0 16,20 0 0-16,0 0 0 15,0 0 0-15,-22 0 0 16,22 0 0-16,0 0 0 15,0 0 0-15,0-22 0 16,0 22 0 0,0 0 0-16,0-22 0 15,0 22 0 1,0 0 0 0,0 0 0-16,0 0 0 15,0 0 0-15,0 0 0 16,0 0 0-1,0 0 0-15,0 0 0 16,0 0 0-16,0 0 0 16,0 0 0-16,0 0 0 15,0 0 0-15,0 0 0 16,0 0 0 0,0 0 0-16,0 0 0 15,0 0 0-15,0 0 0 16,0 0 0-16,0 0 0 31,0 0 0-31,0 0 0 16,0 0 0-16,0 0 0 15,0 0 0 1,0 0 0-16,0 0 0 16,0 0 0-16,0 0 0 15,0 0 0 1,0 0 0-16,0 0 0 0,0 0 0 15,0 0 0 1,0 0 0-16,0 0 0 16,0 0 0-16,-21 0 0 15,21 0 0 1,0 0 0-16,0 0 0 16,0 0 0-16,0 0 0 15,0-20 0-15,0-2 0 16,43 1 0-16,-23 0 0 15,24 0 0-15,-3 21 0 16,2 0 0 0,-1 0 0-16,-19 21 0 15,-4 0 0 1,2 22 0 0,-21-1 0-16,-21 0 0 15,2 22 0-15,-4-21 0 16,-19-1 0-1,-1 0 0-15,2-21 0 16,18-21 0-16,-18 22 0 16,41-22 0-16,-22 0 0 15,44 0 0-15,-22 0 0 16,20 0 0-16,24 0 0 16,-3 0 0-1,2 0 0-15,22 0 0 16,-25 21 0-16,4 0 0 31,-3 1 0-31,-19 19 0 16,-2 2 0-16,-40-2 0 15,-2 2 0-15,-19 21 0 16,-43-22 0 0,19 2 0-16,-19-24 0 15,20 2 0-15,21-22 0 0</inkml:trace>
  <inkml:trace contextRef="#ctx0" brushRef="#br0" timeOffset="7840.17">20253 8839 512 0,'0'0'0'0,"0"20"0"0,0 22 0 16,-22 22 0-16,1 42 0 15,-1 22 0 1,-42 20 0-16,23-21 0 16,-2 21 0-16,1 1 0 31,0-23 0-31,20-20 0 16,0-20 0-16,22-24 0 15,0-19 0-15,0-22 0 16,0-21 0-16</inkml:trace>
  <inkml:trace contextRef="#ctx0" brushRef="#br0" timeOffset="8109.45">20676 9113 512 0,'0'22'0'0,"-21"-2"0"16,21 44 0-1,-43 21 0-15,21 1 0 16,-40-2 0-16,40-21 0 16,-21 1 0-1,1-1 0-15,21 1 0 16,-21-21 0-16,20-43 0 0,22 20 0 15</inkml:trace>
  <inkml:trace contextRef="#ctx0" brushRef="#br0" timeOffset="8541.52">20866 9199 512 0,'0'0'0'16,"-22"20"0"-16,3 22 0 16,-3 23 0-16,-21-1 0 31,22-1 0-31,-21-21 0 16,63 0 0-16,-21-21 0 15,21 0 0-15,0 1 0 16,22-44 0-1,-2 1 0-15,23 0 0 16,-22-21 0-16,1 21 0 16,20-22 0-16,-41 22 0 15,-1 1 0-15,0 20 0 16,-21 0 0-16,-21 0 0 16,0 41 0-1,-23 2 0-15,25 0 0 16,-46 19 0-16,45 23 0 31,-23-21 0-31,22-21 0 16,21 0 0-16,0-22 0 15,21-21 0-15,0 0 0 16</inkml:trace>
  <inkml:trace contextRef="#ctx0" brushRef="#br0" timeOffset="8810.7">21587 8796 512 0,'0'21'0'0,"-23"1"0"16,23 40 0-1,-21 44 0 1,1-21 0-16,-1 42 0 15,-2 1 0-15,3-22 0 16,20 20 0-16,-43-20 0 16,21 0 0-1,3-20 0-15,-3-2 0 16,1-42 0-16,0 1 0 0,21-43 0 16</inkml:trace>
  <inkml:trace contextRef="#ctx0" brushRef="#br0" timeOffset="9343.44">21691 9155 512 0,'0'0'0'0,"0"0"0"15,0 0 0-15,22 0 0 16,0 22 0-1,-1 0 0 1,42 21 0-16,-20-2 0 16,-2 2 0-1,22 21 0-15,-19-23 0 16,-3 23 0-16,3-1 0 16,-44 1 0-16,0-22 0 15,-44 1 0 1,3-1 0-16,-3-20 0 0,-39-2 0 15,40-20 0 1,-41-20 0-16,41-2 0 16,1 1 0-16,21-22 0 15,21 0 0 1,0 2 0-16,21 19 0 16,21-20 0-1,1 22 0-15,0-2 0 16,20 22 0-1,-22 0 0-15,22 22 0 16,-19-2 0-16,-3 22 0 16,3 1 0-1,-23-1 0-15,-21 1 0 16,20 21 0-16,-20-21 0 16,0-2 0-16,-20-19 0 15,20-2 0-15,0 2 0 0</inkml:trace>
  <inkml:trace contextRef="#ctx0" brushRef="#br0" timeOffset="10013.49">22285 8965 512 0,'0'0'0'0,"0"0"0"16,22 21 0-16,-1-21 0 16,21 0 0-1,21 21 0-15,0-21 0 16,1 0 0 0,-1 0 0-1,2 22 0-15,-45-22 0 16,23 21 0-1,-43-21 0-15,-20 21 0 16,-23 0 0-16,-22-21 0 16,2 21 0-16,22 1 0 15,-3-22 0 1,24 20 0-16,-2 2 0 0,44 0 0 16,-2-22 0-1,24 20 0-15,-3 3 0 16,43-23 0-16,-20 41 0 15,0-20 0 1,-1 1 0-16,1-1 0 16,-22 22 0-1,-20-2 0 1,-2 2 0-16,1 20 0 16,-21-21 0-16,-21 1 0 15,1 20 0-15,-23-20 0 16,-42 20 0-1,22-19 0-15,-42 18 0 16,20-19 0-16,-22-1 0 16,23 2 0-16,21-24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B8FC723-B758-4E81-A529-3BFC73704D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BF50B8A-381D-4960-BD21-0C581EFE717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3BCB23E1-DAF5-43D6-8F1B-49CC760AE33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11972CB0-2555-4C24-8B9A-D3D5E5929C7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11D16113-7776-4A2B-AAC5-4182DB84D7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80BAB7B3-FE99-49CC-BC6E-0E34A8C3F7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A20F097B-2CC8-4798-A414-1815639C0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F53988FE-E884-4BE7-94F4-1C58E5781F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E4107244-EF5B-43FA-9DD6-17DA565F0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1FFA0E17-3EDF-466F-8137-717ABDD847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7209214-8537-4A02-88F2-D491DF271CAB}" type="slidenum">
              <a:rPr kumimoji="0" lang="en-US" altLang="en-US" smtClean="0"/>
              <a:pPr>
                <a:spcBef>
                  <a:spcPct val="0"/>
                </a:spcBef>
              </a:pPr>
              <a:t>2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9DE14FB0-F7B7-415A-AFA0-A710F9DE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76A9947A-A62F-4DF7-B24D-8517AF83D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524875BC-E94D-4201-ACFB-28458583CF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C507670-B8BB-46B3-9F5F-2E01D87F922A}" type="slidenum">
              <a:rPr kumimoji="0" lang="en-US" altLang="en-US" smtClean="0"/>
              <a:pPr>
                <a:spcBef>
                  <a:spcPct val="0"/>
                </a:spcBef>
              </a:pPr>
              <a:t>4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62B7C8DC-84DB-4CA8-A653-DE32611996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491CB3C1-8A4D-411E-8AB5-EBB523999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93A805F0-4E17-4C20-8029-4EE832AAE8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09FA3F0-3DBF-4606-AB49-1D9CA53D79AE}" type="slidenum">
              <a:rPr kumimoji="0" lang="en-US" altLang="en-US" smtClean="0"/>
              <a:pPr>
                <a:spcBef>
                  <a:spcPct val="0"/>
                </a:spcBef>
              </a:pPr>
              <a:t>5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7E4D5A61-5798-4A99-992E-C03E4E449C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29B5CE48-6FE7-465A-AB15-F94AB013C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2440323A-24C5-4F64-9C23-4349B41AE0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F3BDF55-6622-44F6-BA59-5478769CF7A6}" type="slidenum">
              <a:rPr kumimoji="0" lang="en-US" altLang="en-US" smtClean="0"/>
              <a:pPr>
                <a:spcBef>
                  <a:spcPct val="0"/>
                </a:spcBef>
              </a:pPr>
              <a:t>7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FAA89015-CE3D-4245-A309-0CF5768F07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FB765E37-D927-4241-963A-8A423915C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9999BE53-E2D2-4D79-AA8A-562082571D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80560E8-E7F7-4D75-ABC4-490D9F8C023F}" type="slidenum">
              <a:rPr kumimoji="0" lang="en-US" altLang="en-US" smtClean="0"/>
              <a:pPr>
                <a:spcBef>
                  <a:spcPct val="0"/>
                </a:spcBef>
              </a:pPr>
              <a:t>8</a:t>
            </a:fld>
            <a:endParaRPr kumimoji="0" lang="en-US" altLang="en-US"/>
          </a:p>
        </p:txBody>
      </p:sp>
    </p:spTree>
    <p:extLst>
      <p:ext uri="{BB962C8B-B14F-4D97-AF65-F5344CB8AC3E}">
        <p14:creationId xmlns:p14="http://schemas.microsoft.com/office/powerpoint/2010/main" val="2218282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FAA89015-CE3D-4245-A309-0CF5768F07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FB765E37-D927-4241-963A-8A423915C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9999BE53-E2D2-4D79-AA8A-562082571D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80560E8-E7F7-4D75-ABC4-490D9F8C023F}" type="slidenum">
              <a:rPr kumimoji="0" lang="en-US" altLang="en-US" smtClean="0"/>
              <a:pPr>
                <a:spcBef>
                  <a:spcPct val="0"/>
                </a:spcBef>
              </a:pPr>
              <a:t>9</a:t>
            </a:fld>
            <a:endParaRPr kumimoji="0" lang="en-US" altLang="en-US"/>
          </a:p>
        </p:txBody>
      </p:sp>
    </p:spTree>
    <p:extLst>
      <p:ext uri="{BB962C8B-B14F-4D97-AF65-F5344CB8AC3E}">
        <p14:creationId xmlns:p14="http://schemas.microsoft.com/office/powerpoint/2010/main" val="2373837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FAA89015-CE3D-4245-A309-0CF5768F07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FB765E37-D927-4241-963A-8A423915C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9999BE53-E2D2-4D79-AA8A-562082571D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80560E8-E7F7-4D75-ABC4-490D9F8C023F}" type="slidenum">
              <a:rPr kumimoji="0" lang="en-US" altLang="en-US" smtClean="0"/>
              <a:pPr>
                <a:spcBef>
                  <a:spcPct val="0"/>
                </a:spcBef>
              </a:pPr>
              <a:t>10</a:t>
            </a:fld>
            <a:endParaRPr kumimoji="0"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948530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247073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569095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0309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7272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3BC073EC-6AF5-4437-88BF-85F1656BA909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9987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533E8590-31FA-4BF5-9713-324FE7134B09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7409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0BC74CF6-0E76-4A46-8887-058E7BFA91CF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614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C284662B-FFF0-4CD7-881C-E5DA81B1090A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190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A1ADE3E4-391E-46C6-9CD3-29DC0EEE535F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077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D0CAD5E7-AD98-4E76-990A-3E10BA870F49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05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1983940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A4AA994C-B5C2-4A99-9FA4-309F09600A45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1857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0EEDD3A8-314A-468C-A505-E2D3B0D0B356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620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D4CFF8CE-65A9-4F74-BA11-0422E9E4C01B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71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99746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23069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74525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985271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98954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783509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275400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8837CD0-681D-4742-9AFE-A9CF4E1361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 bullet text</a:t>
            </a:r>
          </a:p>
          <a:p>
            <a:pPr lvl="2"/>
            <a:r>
              <a:rPr lang="en-US" altLang="en-US"/>
              <a:t>Third level bullet text</a:t>
            </a:r>
          </a:p>
          <a:p>
            <a:pPr lvl="3"/>
            <a:r>
              <a:rPr lang="en-US" altLang="en-US"/>
              <a:t> Fourth level bullet text</a:t>
            </a:r>
          </a:p>
          <a:p>
            <a:pPr lvl="4"/>
            <a:r>
              <a:rPr lang="en-US" altLang="en-US"/>
              <a:t>Fifth level bullet text</a:t>
            </a:r>
          </a:p>
          <a:p>
            <a:pPr lvl="1"/>
            <a:endParaRPr lang="en-US" altLang="en-US"/>
          </a:p>
          <a:p>
            <a:pPr lvl="2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17E34F2-DA6D-4990-A19C-0D390CE454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Text Box 13">
            <a:extLst>
              <a:ext uri="{FF2B5EF4-FFF2-40B4-BE49-F238E27FC236}">
                <a16:creationId xmlns:a16="http://schemas.microsoft.com/office/drawing/2014/main" id="{17598119-7C18-42CB-B9C7-9D81E18CF28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458200" y="60325"/>
            <a:ext cx="609600" cy="2444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000">
                <a:latin typeface="Garamond" panose="02020404030301010803" pitchFamily="18" charset="0"/>
              </a:rPr>
              <a:t>1.1.2.G1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1" r:id="rId1"/>
    <p:sldLayoutId id="2147485441" r:id="rId2"/>
    <p:sldLayoutId id="2147485442" r:id="rId3"/>
    <p:sldLayoutId id="2147485443" r:id="rId4"/>
    <p:sldLayoutId id="2147485444" r:id="rId5"/>
    <p:sldLayoutId id="2147485445" r:id="rId6"/>
    <p:sldLayoutId id="2147485446" r:id="rId7"/>
    <p:sldLayoutId id="2147485447" r:id="rId8"/>
    <p:sldLayoutId id="2147485448" r:id="rId9"/>
    <p:sldLayoutId id="2147485449" r:id="rId10"/>
    <p:sldLayoutId id="2147485450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EB879AF4-D9F8-43D6-AF4D-7F71DAA3562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7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80" r:id="rId1"/>
    <p:sldLayoutId id="2147485481" r:id="rId2"/>
    <p:sldLayoutId id="2147485482" r:id="rId3"/>
    <p:sldLayoutId id="2147485483" r:id="rId4"/>
    <p:sldLayoutId id="2147485484" r:id="rId5"/>
    <p:sldLayoutId id="2147485485" r:id="rId6"/>
    <p:sldLayoutId id="2147485486" r:id="rId7"/>
    <p:sldLayoutId id="2147485487" r:id="rId8"/>
    <p:sldLayoutId id="2147485488" r:id="rId9"/>
    <p:sldLayoutId id="2147485489" r:id="rId10"/>
    <p:sldLayoutId id="214748549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sa.gov/forms/ss-5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5.jpeg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s.gov/pub/irs-pdf/fw4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5.png"/><Relationship Id="rId5" Type="http://schemas.openxmlformats.org/officeDocument/2006/relationships/customXml" Target="../ink/ink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7.png"/><Relationship Id="rId5" Type="http://schemas.openxmlformats.org/officeDocument/2006/relationships/customXml" Target="../ink/ink3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7536B-2B79-41AC-9A5E-3129E23B6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pay Taxes?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A8078-6115-4E5A-A529-F2695CA0A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Google Classroom and complete the Why we pay Taxes Assignment</a:t>
            </a:r>
          </a:p>
        </p:txBody>
      </p:sp>
    </p:spTree>
    <p:extLst>
      <p:ext uri="{BB962C8B-B14F-4D97-AF65-F5344CB8AC3E}">
        <p14:creationId xmlns:p14="http://schemas.microsoft.com/office/powerpoint/2010/main" val="872804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69E9BBE5-EDCF-414B-A390-FE92A653EF5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04800"/>
            <a:ext cx="8077200" cy="914400"/>
          </a:xfrm>
        </p:spPr>
        <p:txBody>
          <a:bodyPr/>
          <a:lstStyle/>
          <a:p>
            <a:r>
              <a:rPr lang="en-US" altLang="en-US" dirty="0"/>
              <a:t>Social Security Card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AF9888ED-BF51-4669-85C3-1FF99AA750B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62000" y="762000"/>
            <a:ext cx="8077200" cy="5334000"/>
          </a:xfrm>
        </p:spPr>
        <p:txBody>
          <a:bodyPr>
            <a:normAutofit/>
          </a:bodyPr>
          <a:lstStyle/>
          <a:p>
            <a:pPr marL="0" indent="0">
              <a:buClr>
                <a:schemeClr val="accent3"/>
              </a:buClr>
              <a:buNone/>
              <a:defRPr/>
            </a:pPr>
            <a:r>
              <a:rPr lang="en-US" sz="2400" dirty="0">
                <a:ea typeface="ＭＳ Ｐゴシック" pitchFamily="-112" charset="-128"/>
              </a:rPr>
              <a:t>If Lost or Stolen: </a:t>
            </a:r>
          </a:p>
          <a:p>
            <a:pPr marL="457200" lvl="1" indent="0">
              <a:buClr>
                <a:schemeClr val="accent3"/>
              </a:buClr>
              <a:buNone/>
              <a:defRPr/>
            </a:pPr>
            <a:endParaRPr lang="en-US" sz="2000" dirty="0">
              <a:ea typeface="ＭＳ Ｐゴシック" pitchFamily="-112" charset="-128"/>
            </a:endParaRPr>
          </a:p>
          <a:p>
            <a:pPr marL="457200" lvl="1" indent="0">
              <a:buClr>
                <a:schemeClr val="accent3"/>
              </a:buClr>
              <a:buNone/>
              <a:defRPr/>
            </a:pPr>
            <a:r>
              <a:rPr lang="en-US" sz="2000" dirty="0">
                <a:ea typeface="ＭＳ Ｐゴシック" pitchFamily="-112" charset="-128"/>
              </a:rPr>
              <a:t>If 18 or older: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Can get an </a:t>
            </a:r>
            <a:r>
              <a:rPr lang="en-US" sz="2000" dirty="0">
                <a:ea typeface="ＭＳ Ｐゴシック" pitchFamily="-112" charset="-128"/>
                <a:hlinkClick r:id="rId3"/>
              </a:rPr>
              <a:t>application on-line </a:t>
            </a:r>
            <a:r>
              <a:rPr lang="en-US" sz="2000" dirty="0">
                <a:ea typeface="ＭＳ Ｐゴシック" pitchFamily="-112" charset="-128"/>
              </a:rPr>
              <a:t>for a SS# - must mail it in along with proof of age and identity: </a:t>
            </a:r>
          </a:p>
          <a:p>
            <a:pPr lvl="2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Proof of age = birth certificate</a:t>
            </a:r>
          </a:p>
          <a:p>
            <a:pPr lvl="2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Proof of Identity = A govt. issued photo ID,  driver’s license, or Passport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Items of proof must be mailed, not scanned or copied.  They will be returned to you within 5 -10 business days.</a:t>
            </a:r>
          </a:p>
          <a:p>
            <a:pPr marL="457200" lvl="1" indent="0">
              <a:buClr>
                <a:schemeClr val="accent3"/>
              </a:buClr>
              <a:buNone/>
              <a:defRPr/>
            </a:pPr>
            <a:r>
              <a:rPr lang="en-US" sz="2000" dirty="0">
                <a:ea typeface="ＭＳ Ｐゴシック" pitchFamily="-112" charset="-128"/>
              </a:rPr>
              <a:t>If Under 18 you must go to an office with your parent to get 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4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548E0209-2A24-4A08-949B-3FD076CEB7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Required Work Forms</a:t>
            </a:r>
            <a:endParaRPr lang="en-US" altLang="en-US" dirty="0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27BDA178-0B8E-4E4D-A19D-1F38D5ED09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Form W-4: Employee’s Withholding Allowance Certificate</a:t>
            </a:r>
          </a:p>
          <a:p>
            <a:r>
              <a:rPr lang="en-US" altLang="en-US" sz="2400" dirty="0"/>
              <a:t>Social Security forms</a:t>
            </a:r>
          </a:p>
          <a:p>
            <a:r>
              <a:rPr lang="en-US" altLang="en-US" sz="2400" dirty="0"/>
              <a:t>I-9 Forms</a:t>
            </a:r>
          </a:p>
          <a:p>
            <a:r>
              <a:rPr lang="en-US" altLang="en-US" sz="2400" dirty="0"/>
              <a:t>Form W-2: Wage and Tax Statement</a:t>
            </a:r>
          </a:p>
        </p:txBody>
      </p:sp>
      <p:pic>
        <p:nvPicPr>
          <p:cNvPr id="18437" name="Picture 5" descr="Employment Documents Needed to Start a New Job">
            <a:extLst>
              <a:ext uri="{FF2B5EF4-FFF2-40B4-BE49-F238E27FC236}">
                <a16:creationId xmlns:a16="http://schemas.microsoft.com/office/drawing/2014/main" id="{14BF084A-134F-40BD-A2D1-12B590D59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648200"/>
            <a:ext cx="3746220" cy="249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3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1">
            <a:extLst>
              <a:ext uri="{FF2B5EF4-FFF2-40B4-BE49-F238E27FC236}">
                <a16:creationId xmlns:a16="http://schemas.microsoft.com/office/drawing/2014/main" id="{00D649F8-352C-4FD4-8533-3AF310C5F5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3491" y="804520"/>
            <a:ext cx="7700509" cy="1049235"/>
          </a:xfrm>
        </p:spPr>
        <p:txBody>
          <a:bodyPr/>
          <a:lstStyle/>
          <a:p>
            <a:r>
              <a:rPr lang="en-US" altLang="en-US" sz="3200" b="1" dirty="0"/>
              <a:t>Form W-4: Employee’s Withholding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91ADBC9E-2D92-48D2-8B72-8AD44CDCD2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FF0000"/>
                </a:solidFill>
              </a:rPr>
              <a:t>W-4 form:  </a:t>
            </a:r>
            <a:r>
              <a:rPr lang="en-US" b="0" i="0" dirty="0">
                <a:solidFill>
                  <a:srgbClr val="202124"/>
                </a:solidFill>
                <a:effectLst/>
                <a:latin typeface="Roboto"/>
              </a:rPr>
              <a:t>the IRS document you complete for your employer to determine how much should be withheld from your paycheck for federal income taxes and sent to the IRS</a:t>
            </a:r>
          </a:p>
          <a:p>
            <a:pPr lvl="1"/>
            <a:r>
              <a:rPr lang="en-US" altLang="en-US" dirty="0"/>
              <a:t>tells the employer the amount of tax to withhold from an employee's paycheck based on their marital status, number of dependents, and other factors.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DDC129A-E9CE-1443-3B49-569AA4F6C6D8}"/>
                  </a:ext>
                </a:extLst>
              </p14:cNvPr>
              <p14:cNvContentPartPr/>
              <p14:nvPr/>
            </p14:nvContentPartPr>
            <p14:xfrm>
              <a:off x="2494800" y="4227120"/>
              <a:ext cx="3744000" cy="236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DDC129A-E9CE-1443-3B49-569AA4F6C6D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85440" y="4217760"/>
                <a:ext cx="3762720" cy="255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1411155D-A733-405C-BF54-4A9D133E012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077200" cy="914400"/>
          </a:xfrm>
        </p:spPr>
        <p:txBody>
          <a:bodyPr>
            <a:normAutofit fontScale="90000"/>
          </a:bodyPr>
          <a:lstStyle/>
          <a:p>
            <a:r>
              <a:rPr lang="en-US" altLang="en-US" sz="3200" b="1" dirty="0"/>
              <a:t>Key Facts:  Employee’s Withholding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5BDEB42F-DB16-4D7A-BC38-01742DD8771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066800"/>
            <a:ext cx="7924800" cy="5105400"/>
          </a:xfrm>
        </p:spPr>
        <p:txBody>
          <a:bodyPr>
            <a:normAutofit/>
          </a:bodyPr>
          <a:lstStyle/>
          <a:p>
            <a:pPr lvl="1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Determines the amount of money for taxes withheld (taken out)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Completed the first day on the job/career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Does not determine what you owe  in taxes, only what is paid from each pay check:</a:t>
            </a:r>
          </a:p>
          <a:p>
            <a:pPr lvl="2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The more you earn the more you owe in taxes, the more withheld from your check</a:t>
            </a:r>
          </a:p>
          <a:p>
            <a:pPr lvl="1">
              <a:defRPr/>
            </a:pPr>
            <a:r>
              <a:rPr lang="en-US" sz="2000" dirty="0">
                <a:ea typeface="ＭＳ Ｐゴシック" pitchFamily="-112" charset="-128"/>
              </a:rPr>
              <a:t>When you don’t withhold enough = you owe taxes at end of year</a:t>
            </a:r>
          </a:p>
          <a:p>
            <a:pPr lvl="1">
              <a:defRPr/>
            </a:pPr>
            <a:r>
              <a:rPr lang="en-US" sz="2000" dirty="0">
                <a:ea typeface="ＭＳ Ｐゴシック" pitchFamily="-112" charset="-128"/>
              </a:rPr>
              <a:t>When you pay to much in taxes, you will get a refund</a:t>
            </a:r>
          </a:p>
          <a:p>
            <a:pPr lvl="1">
              <a:defRPr/>
            </a:pPr>
            <a:r>
              <a:rPr lang="en-US" sz="2000" dirty="0">
                <a:ea typeface="ＭＳ Ｐゴシック" pitchFamily="-112" charset="-128"/>
              </a:rPr>
              <a:t>Can be changed at any time due to significant life events</a:t>
            </a:r>
          </a:p>
          <a:p>
            <a:pPr lvl="2">
              <a:defRPr/>
            </a:pPr>
            <a:r>
              <a:rPr lang="en-US" sz="2000" dirty="0">
                <a:ea typeface="ＭＳ Ｐゴシック" pitchFamily="-112" charset="-128"/>
              </a:rPr>
              <a:t>getting a new job, getting married, or having children</a:t>
            </a:r>
          </a:p>
        </p:txBody>
      </p:sp>
      <p:pic>
        <p:nvPicPr>
          <p:cNvPr id="24581" name="Picture 5" descr="10 Things Every Worker Needs to Know About the New W-4 Form for 2020 |  Kiplinger">
            <a:extLst>
              <a:ext uri="{FF2B5EF4-FFF2-40B4-BE49-F238E27FC236}">
                <a16:creationId xmlns:a16="http://schemas.microsoft.com/office/drawing/2014/main" id="{4ED2EFD6-9D8B-48E6-952A-9060A6BE6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356" y="5290802"/>
            <a:ext cx="2514600" cy="1567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MARTInkShape-280">
            <a:extLst>
              <a:ext uri="{FF2B5EF4-FFF2-40B4-BE49-F238E27FC236}">
                <a16:creationId xmlns:a16="http://schemas.microsoft.com/office/drawing/2014/main" id="{3D1B3C4D-CB0A-4893-9A9C-6E0191B80B9F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4434841" y="2202180"/>
            <a:ext cx="261478" cy="99032"/>
          </a:xfrm>
          <a:custGeom>
            <a:avLst/>
            <a:gdLst/>
            <a:ahLst/>
            <a:cxnLst/>
            <a:rect l="0" t="0" r="0" b="0"/>
            <a:pathLst>
              <a:path w="261478" h="99032">
                <a:moveTo>
                  <a:pt x="0" y="0"/>
                </a:moveTo>
                <a:lnTo>
                  <a:pt x="0" y="0"/>
                </a:lnTo>
                <a:lnTo>
                  <a:pt x="0" y="4045"/>
                </a:lnTo>
                <a:lnTo>
                  <a:pt x="4514" y="8289"/>
                </a:lnTo>
                <a:lnTo>
                  <a:pt x="11320" y="12151"/>
                </a:lnTo>
                <a:lnTo>
                  <a:pt x="19910" y="15171"/>
                </a:lnTo>
                <a:lnTo>
                  <a:pt x="51229" y="33116"/>
                </a:lnTo>
                <a:lnTo>
                  <a:pt x="86914" y="43199"/>
                </a:lnTo>
                <a:lnTo>
                  <a:pt x="117419" y="51086"/>
                </a:lnTo>
                <a:lnTo>
                  <a:pt x="154189" y="53890"/>
                </a:lnTo>
                <a:lnTo>
                  <a:pt x="192193" y="61074"/>
                </a:lnTo>
                <a:lnTo>
                  <a:pt x="227834" y="73046"/>
                </a:lnTo>
                <a:lnTo>
                  <a:pt x="241564" y="75785"/>
                </a:lnTo>
                <a:lnTo>
                  <a:pt x="226961" y="78403"/>
                </a:lnTo>
                <a:lnTo>
                  <a:pt x="222428" y="80209"/>
                </a:lnTo>
                <a:lnTo>
                  <a:pt x="187730" y="82750"/>
                </a:lnTo>
                <a:lnTo>
                  <a:pt x="152048" y="87548"/>
                </a:lnTo>
                <a:lnTo>
                  <a:pt x="120028" y="90287"/>
                </a:lnTo>
                <a:lnTo>
                  <a:pt x="89091" y="91098"/>
                </a:lnTo>
                <a:lnTo>
                  <a:pt x="52444" y="97426"/>
                </a:lnTo>
                <a:lnTo>
                  <a:pt x="14597" y="98964"/>
                </a:lnTo>
                <a:lnTo>
                  <a:pt x="21822" y="99031"/>
                </a:lnTo>
                <a:lnTo>
                  <a:pt x="44694" y="96790"/>
                </a:lnTo>
                <a:lnTo>
                  <a:pt x="74050" y="93818"/>
                </a:lnTo>
                <a:lnTo>
                  <a:pt x="109618" y="91298"/>
                </a:lnTo>
                <a:lnTo>
                  <a:pt x="142451" y="85565"/>
                </a:lnTo>
                <a:lnTo>
                  <a:pt x="176921" y="79351"/>
                </a:lnTo>
                <a:lnTo>
                  <a:pt x="205667" y="77134"/>
                </a:lnTo>
                <a:lnTo>
                  <a:pt x="243417" y="74127"/>
                </a:lnTo>
                <a:lnTo>
                  <a:pt x="260031" y="69676"/>
                </a:lnTo>
                <a:lnTo>
                  <a:pt x="261407" y="68464"/>
                </a:lnTo>
                <a:lnTo>
                  <a:pt x="261477" y="66809"/>
                </a:lnTo>
                <a:lnTo>
                  <a:pt x="260677" y="64859"/>
                </a:lnTo>
                <a:lnTo>
                  <a:pt x="259298" y="63560"/>
                </a:lnTo>
                <a:lnTo>
                  <a:pt x="255507" y="62115"/>
                </a:lnTo>
                <a:lnTo>
                  <a:pt x="217451" y="61188"/>
                </a:lnTo>
                <a:lnTo>
                  <a:pt x="186726" y="61028"/>
                </a:lnTo>
                <a:lnTo>
                  <a:pt x="150901" y="60973"/>
                </a:lnTo>
                <a:lnTo>
                  <a:pt x="114415" y="60962"/>
                </a:lnTo>
                <a:lnTo>
                  <a:pt x="104601" y="60960"/>
                </a:lnTo>
                <a:lnTo>
                  <a:pt x="129539" y="6096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ARTInkShape-281">
            <a:extLst>
              <a:ext uri="{FF2B5EF4-FFF2-40B4-BE49-F238E27FC236}">
                <a16:creationId xmlns:a16="http://schemas.microsoft.com/office/drawing/2014/main" id="{0B88F5C0-77BA-4D2E-BDD7-B0B28EF2A02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216140" y="2270789"/>
            <a:ext cx="335281" cy="38072"/>
          </a:xfrm>
          <a:custGeom>
            <a:avLst/>
            <a:gdLst/>
            <a:ahLst/>
            <a:cxnLst/>
            <a:rect l="0" t="0" r="0" b="0"/>
            <a:pathLst>
              <a:path w="335281" h="38072">
                <a:moveTo>
                  <a:pt x="0" y="22831"/>
                </a:moveTo>
                <a:lnTo>
                  <a:pt x="0" y="22831"/>
                </a:lnTo>
                <a:lnTo>
                  <a:pt x="0" y="14740"/>
                </a:lnTo>
                <a:lnTo>
                  <a:pt x="847" y="12357"/>
                </a:lnTo>
                <a:lnTo>
                  <a:pt x="2258" y="10769"/>
                </a:lnTo>
                <a:lnTo>
                  <a:pt x="4046" y="9710"/>
                </a:lnTo>
                <a:lnTo>
                  <a:pt x="40653" y="3732"/>
                </a:lnTo>
                <a:lnTo>
                  <a:pt x="65481" y="1643"/>
                </a:lnTo>
                <a:lnTo>
                  <a:pt x="95143" y="714"/>
                </a:lnTo>
                <a:lnTo>
                  <a:pt x="130903" y="301"/>
                </a:lnTo>
                <a:lnTo>
                  <a:pt x="168890" y="69"/>
                </a:lnTo>
                <a:lnTo>
                  <a:pt x="200278" y="0"/>
                </a:lnTo>
                <a:lnTo>
                  <a:pt x="235987" y="5213"/>
                </a:lnTo>
                <a:lnTo>
                  <a:pt x="270260" y="7121"/>
                </a:lnTo>
                <a:lnTo>
                  <a:pt x="280982" y="8229"/>
                </a:lnTo>
                <a:lnTo>
                  <a:pt x="283841" y="9710"/>
                </a:lnTo>
                <a:lnTo>
                  <a:pt x="285747" y="11543"/>
                </a:lnTo>
                <a:lnTo>
                  <a:pt x="283632" y="12766"/>
                </a:lnTo>
                <a:lnTo>
                  <a:pt x="246801" y="14889"/>
                </a:lnTo>
                <a:lnTo>
                  <a:pt x="217812" y="15116"/>
                </a:lnTo>
                <a:lnTo>
                  <a:pt x="187774" y="15183"/>
                </a:lnTo>
                <a:lnTo>
                  <a:pt x="153381" y="15202"/>
                </a:lnTo>
                <a:lnTo>
                  <a:pt x="120423" y="15208"/>
                </a:lnTo>
                <a:lnTo>
                  <a:pt x="89209" y="19256"/>
                </a:lnTo>
                <a:lnTo>
                  <a:pt x="54467" y="21772"/>
                </a:lnTo>
                <a:lnTo>
                  <a:pt x="16492" y="22803"/>
                </a:lnTo>
                <a:lnTo>
                  <a:pt x="47045" y="22827"/>
                </a:lnTo>
                <a:lnTo>
                  <a:pt x="81955" y="22830"/>
                </a:lnTo>
                <a:lnTo>
                  <a:pt x="120046" y="22831"/>
                </a:lnTo>
                <a:lnTo>
                  <a:pt x="148270" y="22831"/>
                </a:lnTo>
                <a:lnTo>
                  <a:pt x="182126" y="26876"/>
                </a:lnTo>
                <a:lnTo>
                  <a:pt x="218318" y="30137"/>
                </a:lnTo>
                <a:lnTo>
                  <a:pt x="225553" y="30358"/>
                </a:lnTo>
                <a:lnTo>
                  <a:pt x="209748" y="29586"/>
                </a:lnTo>
                <a:lnTo>
                  <a:pt x="174785" y="23888"/>
                </a:lnTo>
                <a:lnTo>
                  <a:pt x="140123" y="27189"/>
                </a:lnTo>
                <a:lnTo>
                  <a:pt x="109774" y="30653"/>
                </a:lnTo>
                <a:lnTo>
                  <a:pt x="107897" y="32279"/>
                </a:lnTo>
                <a:lnTo>
                  <a:pt x="107491" y="34210"/>
                </a:lnTo>
                <a:lnTo>
                  <a:pt x="109761" y="35497"/>
                </a:lnTo>
                <a:lnTo>
                  <a:pt x="142615" y="37732"/>
                </a:lnTo>
                <a:lnTo>
                  <a:pt x="175089" y="37971"/>
                </a:lnTo>
                <a:lnTo>
                  <a:pt x="211522" y="38041"/>
                </a:lnTo>
                <a:lnTo>
                  <a:pt x="245083" y="38062"/>
                </a:lnTo>
                <a:lnTo>
                  <a:pt x="276476" y="38069"/>
                </a:lnTo>
                <a:lnTo>
                  <a:pt x="309648" y="38071"/>
                </a:lnTo>
                <a:lnTo>
                  <a:pt x="335280" y="38071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uiExpand="1" build="p" bldLvl="2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DEB14F57-16F3-4E64-A336-D53FEFC0074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04800"/>
            <a:ext cx="8077200" cy="914400"/>
          </a:xfrm>
        </p:spPr>
        <p:txBody>
          <a:bodyPr/>
          <a:lstStyle/>
          <a:p>
            <a:r>
              <a:rPr lang="en-US" altLang="en-US" sz="3200" b="1"/>
              <a:t>Work Together 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542AA3D1-3B8D-48AC-8B1D-7D7B91DF773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33400" y="1219200"/>
            <a:ext cx="8077200" cy="4953000"/>
          </a:xfrm>
        </p:spPr>
        <p:txBody>
          <a:bodyPr/>
          <a:lstStyle/>
          <a:p>
            <a:r>
              <a:rPr lang="en-US" altLang="en-US" dirty="0"/>
              <a:t>Complete a </a:t>
            </a:r>
            <a:r>
              <a:rPr lang="en-US" altLang="en-US" dirty="0">
                <a:hlinkClick r:id="rId3"/>
              </a:rPr>
              <a:t>W4</a:t>
            </a:r>
            <a:r>
              <a:rPr lang="en-US" altLang="en-US" dirty="0"/>
              <a:t> together</a:t>
            </a:r>
          </a:p>
          <a:p>
            <a:pPr lvl="1"/>
            <a:r>
              <a:rPr lang="en-US" altLang="en-US" dirty="0"/>
              <a:t>1 Complete together and hand in to your instructor</a:t>
            </a:r>
          </a:p>
        </p:txBody>
      </p:sp>
      <p:pic>
        <p:nvPicPr>
          <p:cNvPr id="26628" name="Picture 1">
            <a:extLst>
              <a:ext uri="{FF2B5EF4-FFF2-40B4-BE49-F238E27FC236}">
                <a16:creationId xmlns:a16="http://schemas.microsoft.com/office/drawing/2014/main" id="{8DFA7D8D-7B88-4260-823F-DDE84272CD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83" t="5682" r="15616" b="27490"/>
          <a:stretch>
            <a:fillRect/>
          </a:stretch>
        </p:blipFill>
        <p:spPr bwMode="auto">
          <a:xfrm>
            <a:off x="1295400" y="2133600"/>
            <a:ext cx="6408737" cy="448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0E551BD-35E3-FAAE-389C-9BE3CC90C3E4}"/>
                  </a:ext>
                </a:extLst>
              </p14:cNvPr>
              <p14:cNvContentPartPr/>
              <p14:nvPr/>
            </p14:nvContentPartPr>
            <p14:xfrm>
              <a:off x="2433960" y="3143520"/>
              <a:ext cx="5657400" cy="12207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0E551BD-35E3-FAAE-389C-9BE3CC90C3E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424600" y="3134160"/>
                <a:ext cx="5676120" cy="1239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>
            <a:extLst>
              <a:ext uri="{FF2B5EF4-FFF2-40B4-BE49-F238E27FC236}">
                <a16:creationId xmlns:a16="http://schemas.microsoft.com/office/drawing/2014/main" id="{8830750D-D4AE-4D11-8BE3-3CB7F33FC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23334" r="15833" b="11333"/>
          <a:stretch>
            <a:fillRect/>
          </a:stretch>
        </p:blipFill>
        <p:spPr bwMode="auto">
          <a:xfrm>
            <a:off x="673100" y="266700"/>
            <a:ext cx="7797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697DC2F6-B738-4085-B6F5-2DEB36E9A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953000"/>
            <a:ext cx="77089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125000"/>
              </a:lnSpc>
              <a:spcBef>
                <a:spcPct val="20000"/>
              </a:spcBef>
              <a:buClr>
                <a:schemeClr val="bg2"/>
              </a:buClr>
              <a:buChar char="•"/>
              <a:defRPr sz="3200">
                <a:solidFill>
                  <a:schemeClr val="tx1"/>
                </a:solidFill>
                <a:latin typeface="Garamond" panose="02020404030301010803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Trebuchet MS" panose="020B0603020202020204" pitchFamily="34" charset="0"/>
              <a:buChar char="−"/>
              <a:defRPr sz="2800">
                <a:solidFill>
                  <a:schemeClr val="tx1"/>
                </a:solidFill>
                <a:latin typeface="Garamond" panose="02020404030301010803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Trebuchet MS" panose="020B0603020202020204" pitchFamily="34" charset="0"/>
              <a:buChar char="−"/>
              <a:defRPr sz="2000">
                <a:solidFill>
                  <a:schemeClr val="tx1"/>
                </a:solidFill>
                <a:latin typeface="Garamond" panose="02020404030301010803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 b="1">
                <a:solidFill>
                  <a:srgbClr val="FF0000"/>
                </a:solidFill>
              </a:rPr>
              <a:t>Dependents</a:t>
            </a:r>
            <a:r>
              <a:rPr lang="en-US" altLang="en-US" sz="2000"/>
              <a:t>: an individual who are under the age of 19, are disabled, or a student under age 24 that have lived with the taxpayer for more than half the year and not have earned more than half of their financial support</a:t>
            </a:r>
          </a:p>
        </p:txBody>
      </p:sp>
      <p:grpSp>
        <p:nvGrpSpPr>
          <p:cNvPr id="28929" name="SMARTInkShape-Group80">
            <a:extLst>
              <a:ext uri="{FF2B5EF4-FFF2-40B4-BE49-F238E27FC236}">
                <a16:creationId xmlns:a16="http://schemas.microsoft.com/office/drawing/2014/main" id="{9D3212B9-198D-411A-A0D5-0D92CA04760D}"/>
              </a:ext>
            </a:extLst>
          </p:cNvPr>
          <p:cNvGrpSpPr/>
          <p:nvPr/>
        </p:nvGrpSpPr>
        <p:grpSpPr>
          <a:xfrm>
            <a:off x="7604760" y="2674620"/>
            <a:ext cx="53341" cy="30481"/>
            <a:chOff x="7604760" y="2674620"/>
            <a:chExt cx="53341" cy="30481"/>
          </a:xfrm>
        </p:grpSpPr>
        <p:sp>
          <p:nvSpPr>
            <p:cNvPr id="28927" name="SMARTInkShape-297">
              <a:extLst>
                <a:ext uri="{FF2B5EF4-FFF2-40B4-BE49-F238E27FC236}">
                  <a16:creationId xmlns:a16="http://schemas.microsoft.com/office/drawing/2014/main" id="{2AA9181A-40B0-410D-B40C-E098D0C228CA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7604760" y="2705100"/>
              <a:ext cx="7621" cy="1"/>
            </a:xfrm>
            <a:custGeom>
              <a:avLst/>
              <a:gdLst/>
              <a:ahLst/>
              <a:cxnLst/>
              <a:rect l="0" t="0" r="0" b="0"/>
              <a:pathLst>
                <a:path w="7621" h="1">
                  <a:moveTo>
                    <a:pt x="0" y="0"/>
                  </a:moveTo>
                  <a:lnTo>
                    <a:pt x="0" y="0"/>
                  </a:lnTo>
                  <a:lnTo>
                    <a:pt x="762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28" name="SMARTInkShape-298">
              <a:extLst>
                <a:ext uri="{FF2B5EF4-FFF2-40B4-BE49-F238E27FC236}">
                  <a16:creationId xmlns:a16="http://schemas.microsoft.com/office/drawing/2014/main" id="{B0B59EDF-2D7D-43B1-9E14-B140BC07F1AD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7650480" y="2674620"/>
              <a:ext cx="7621" cy="1"/>
            </a:xfrm>
            <a:custGeom>
              <a:avLst/>
              <a:gdLst/>
              <a:ahLst/>
              <a:cxnLst/>
              <a:rect l="0" t="0" r="0" b="0"/>
              <a:pathLst>
                <a:path w="7621" h="1">
                  <a:moveTo>
                    <a:pt x="7620" y="0"/>
                  </a:moveTo>
                  <a:lnTo>
                    <a:pt x="7620" y="0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BB701CD-23B6-D221-E6AA-282EAEB01CCC}"/>
                  </a:ext>
                </a:extLst>
              </p14:cNvPr>
              <p14:cNvContentPartPr/>
              <p14:nvPr/>
            </p14:nvContentPartPr>
            <p14:xfrm>
              <a:off x="2281680" y="3151440"/>
              <a:ext cx="6000120" cy="5418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BB701CD-23B6-D221-E6AA-282EAEB01CC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272320" y="3142080"/>
                <a:ext cx="6018840" cy="5605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6BFB1D5D-36BA-41A1-846E-D863E839A55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077200" cy="914400"/>
          </a:xfrm>
        </p:spPr>
        <p:txBody>
          <a:bodyPr/>
          <a:lstStyle/>
          <a:p>
            <a:r>
              <a:rPr lang="en-US" altLang="en-US"/>
              <a:t>Social Security forms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8F862492-1F77-4A19-A6D8-BB4867B9A5E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33400" y="1066800"/>
            <a:ext cx="8077200" cy="5181600"/>
          </a:xfrm>
        </p:spPr>
        <p:txBody>
          <a:bodyPr/>
          <a:lstStyle/>
          <a:p>
            <a:pPr>
              <a:buClr>
                <a:schemeClr val="accent3"/>
              </a:buClr>
              <a:defRPr/>
            </a:pPr>
            <a:r>
              <a:rPr lang="en-US" sz="2400" b="1" dirty="0">
                <a:solidFill>
                  <a:srgbClr val="FF0000"/>
                </a:solidFill>
                <a:ea typeface="ＭＳ Ｐゴシック" pitchFamily="-112" charset="-128"/>
              </a:rPr>
              <a:t>Social Security Card:  </a:t>
            </a:r>
            <a:r>
              <a:rPr lang="en-US" sz="2400" dirty="0">
                <a:ea typeface="ＭＳ Ｐゴシック" pitchFamily="-112" charset="-128"/>
              </a:rPr>
              <a:t>Your permanent work identification number that all US citizens must have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Main Purpose:  Used  </a:t>
            </a:r>
            <a:r>
              <a:rPr lang="en-US" altLang="en-US" sz="2400" dirty="0">
                <a:ea typeface="ＭＳ Ｐゴシック" pitchFamily="-112" charset="-128"/>
              </a:rPr>
              <a:t>to track your earning history for </a:t>
            </a:r>
            <a:br>
              <a:rPr lang="en-US" altLang="en-US" sz="2400" dirty="0">
                <a:ea typeface="ＭＳ Ｐゴシック" pitchFamily="-112" charset="-128"/>
              </a:rPr>
            </a:br>
            <a:r>
              <a:rPr lang="en-US" altLang="en-US" sz="2400" dirty="0">
                <a:ea typeface="ＭＳ Ｐゴシック" pitchFamily="-112" charset="-128"/>
              </a:rPr>
              <a:t>Social Security benefits</a:t>
            </a:r>
          </a:p>
          <a:p>
            <a:pPr marL="0" indent="0">
              <a:buClr>
                <a:schemeClr val="accent3"/>
              </a:buClr>
              <a:buFontTx/>
              <a:buNone/>
              <a:defRPr/>
            </a:pPr>
            <a:r>
              <a:rPr lang="en-US" sz="2800" dirty="0">
                <a:ea typeface="ＭＳ Ｐゴシック" pitchFamily="-112" charset="-128"/>
              </a:rPr>
              <a:t>Also used for: 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Card needed to gain employment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Required to receive a credit card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Required to receive a Driver’s license and other personal documents</a:t>
            </a:r>
          </a:p>
          <a:p>
            <a:pPr>
              <a:buClr>
                <a:schemeClr val="accent3"/>
              </a:buClr>
              <a:defRPr/>
            </a:pPr>
            <a:endParaRPr lang="en-US" altLang="en-US" sz="2400" dirty="0">
              <a:ea typeface="ＭＳ Ｐゴシック" pitchFamily="-112" charset="-128"/>
            </a:endParaRPr>
          </a:p>
        </p:txBody>
      </p:sp>
      <p:pic>
        <p:nvPicPr>
          <p:cNvPr id="29700" name="Picture 7" descr="DHS Annotated US Social Security Card versus an Unannotated US Social  Security Card | Fickey Martinez Law Firm">
            <a:extLst>
              <a:ext uri="{FF2B5EF4-FFF2-40B4-BE49-F238E27FC236}">
                <a16:creationId xmlns:a16="http://schemas.microsoft.com/office/drawing/2014/main" id="{8E373A7D-A191-433A-AC5C-7590ABA02A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676596"/>
            <a:ext cx="3605213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69E9BBE5-EDCF-414B-A390-FE92A653EF5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04800"/>
            <a:ext cx="8077200" cy="914400"/>
          </a:xfrm>
        </p:spPr>
        <p:txBody>
          <a:bodyPr/>
          <a:lstStyle/>
          <a:p>
            <a:r>
              <a:rPr lang="en-US" altLang="en-US" dirty="0"/>
              <a:t>Social Security Card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AF9888ED-BF51-4669-85C3-1FF99AA750B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4400" y="914400"/>
            <a:ext cx="8077200" cy="5334000"/>
          </a:xfrm>
        </p:spPr>
        <p:txBody>
          <a:bodyPr>
            <a:normAutofit/>
          </a:bodyPr>
          <a:lstStyle/>
          <a:p>
            <a:pPr marL="0" indent="0">
              <a:buClr>
                <a:schemeClr val="accent3"/>
              </a:buClr>
              <a:buFontTx/>
              <a:buNone/>
              <a:defRPr/>
            </a:pPr>
            <a:r>
              <a:rPr lang="en-US" sz="2400" dirty="0">
                <a:ea typeface="ＭＳ Ｐゴシック" pitchFamily="-112" charset="-128"/>
              </a:rPr>
              <a:t>Card Security: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Do not give your SS# to anyone on the phone	, mail, email, or internet services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Keep in a safe place at home – not in wallet</a:t>
            </a:r>
          </a:p>
          <a:p>
            <a:pPr marL="0" indent="0">
              <a:buClr>
                <a:schemeClr val="accent3"/>
              </a:buClr>
              <a:buNone/>
              <a:defRPr/>
            </a:pPr>
            <a:r>
              <a:rPr lang="en-US" sz="2400" dirty="0">
                <a:ea typeface="ＭＳ Ｐゴシック" pitchFamily="-112" charset="-128"/>
              </a:rPr>
              <a:t>If Lost or Stolen: 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Get a new one for free from any Social Security Office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3 copies in one year, 10 copies in your lifetime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Two Ways to get a free card:</a:t>
            </a:r>
          </a:p>
          <a:p>
            <a:pPr lvl="2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Online Application</a:t>
            </a:r>
          </a:p>
          <a:p>
            <a:pPr lvl="2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Visit a local Social Security office. </a:t>
            </a:r>
          </a:p>
          <a:p>
            <a:pPr marL="457200" lvl="1" indent="0">
              <a:buClr>
                <a:schemeClr val="accent3"/>
              </a:buClr>
              <a:buNone/>
              <a:defRPr/>
            </a:pPr>
            <a:endParaRPr lang="en-US" sz="2000" dirty="0"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636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4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69E9BBE5-EDCF-414B-A390-FE92A653EF5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04800"/>
            <a:ext cx="8077200" cy="914400"/>
          </a:xfrm>
        </p:spPr>
        <p:txBody>
          <a:bodyPr/>
          <a:lstStyle/>
          <a:p>
            <a:r>
              <a:rPr lang="en-US" altLang="en-US" dirty="0"/>
              <a:t>Assignment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AF9888ED-BF51-4669-85C3-1FF99AA750B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4400" y="914400"/>
            <a:ext cx="8077200" cy="5334000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Get out your computer. We will step through this but not complete it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Google the term Social Security card 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Find the link to get a replacement card.  Make sure you are on a trusted site for the Social Security Administration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Select Answer a Few Questions</a:t>
            </a:r>
          </a:p>
          <a:p>
            <a:pPr>
              <a:buClr>
                <a:schemeClr val="accent3"/>
              </a:buClr>
              <a:defRPr/>
            </a:pPr>
            <a:endParaRPr lang="en-US" sz="2400" dirty="0">
              <a:ea typeface="ＭＳ Ｐゴシック" pitchFamily="-112" charset="-128"/>
            </a:endParaRPr>
          </a:p>
          <a:p>
            <a:pPr marL="0" indent="0">
              <a:buClr>
                <a:schemeClr val="accent3"/>
              </a:buClr>
              <a:buFontTx/>
              <a:buNone/>
              <a:defRPr/>
            </a:pPr>
            <a:r>
              <a:rPr lang="en-US" sz="2400" dirty="0">
                <a:ea typeface="ＭＳ Ｐゴシック" pitchFamily="-112" charset="-128"/>
              </a:rPr>
              <a:t>	.</a:t>
            </a:r>
          </a:p>
          <a:p>
            <a:pPr marL="0" indent="0">
              <a:buClr>
                <a:schemeClr val="accent3"/>
              </a:buClr>
              <a:buFontTx/>
              <a:buNone/>
              <a:defRPr/>
            </a:pPr>
            <a:endParaRPr lang="en-US" sz="2000" dirty="0">
              <a:ea typeface="ＭＳ Ｐゴシック" pitchFamily="-112" charset="-128"/>
            </a:endParaRPr>
          </a:p>
          <a:p>
            <a:pPr marL="457200" lvl="1" indent="0">
              <a:buClr>
                <a:schemeClr val="accent3"/>
              </a:buClr>
              <a:buNone/>
              <a:defRPr/>
            </a:pPr>
            <a:endParaRPr lang="en-US" sz="2000" dirty="0"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913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4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1_Training seminar presentation">
  <a:themeElements>
    <a:clrScheme name="1_Training seminar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Training seminar presentation">
      <a:majorFont>
        <a:latin typeface="Copperplate Gothic Light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raining seminar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aining seminar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563</Words>
  <Application>Microsoft Office PowerPoint</Application>
  <PresentationFormat>On-screen Show (4:3)</PresentationFormat>
  <Paragraphs>63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Arial</vt:lpstr>
      <vt:lpstr>Copperplate Gothic Light</vt:lpstr>
      <vt:lpstr>Garamond</vt:lpstr>
      <vt:lpstr>Gill Sans MT</vt:lpstr>
      <vt:lpstr>Roboto</vt:lpstr>
      <vt:lpstr>Times New Roman</vt:lpstr>
      <vt:lpstr>Trebuchet MS</vt:lpstr>
      <vt:lpstr>1_Training seminar presentation</vt:lpstr>
      <vt:lpstr>Gallery</vt:lpstr>
      <vt:lpstr>Why do We pay Taxes?</vt:lpstr>
      <vt:lpstr>Required Work Forms</vt:lpstr>
      <vt:lpstr>Form W-4: Employee’s Withholding</vt:lpstr>
      <vt:lpstr>Key Facts:  Employee’s Withholding</vt:lpstr>
      <vt:lpstr>Work Together </vt:lpstr>
      <vt:lpstr>PowerPoint Presentation</vt:lpstr>
      <vt:lpstr>Social Security forms</vt:lpstr>
      <vt:lpstr>Social Security Card</vt:lpstr>
      <vt:lpstr>Assignment</vt:lpstr>
      <vt:lpstr>Social Security Card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2011-02-14T19:09:17Z</dcterms:created>
  <dcterms:modified xsi:type="dcterms:W3CDTF">2024-10-23T12:33:09Z</dcterms:modified>
</cp:coreProperties>
</file>